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64" r:id="rId4"/>
    <p:sldId id="257" r:id="rId5"/>
    <p:sldId id="265" r:id="rId6"/>
    <p:sldId id="260" r:id="rId7"/>
    <p:sldId id="261" r:id="rId8"/>
    <p:sldId id="262" r:id="rId9"/>
    <p:sldId id="263" r:id="rId10"/>
    <p:sldId id="273" r:id="rId11"/>
    <p:sldId id="266" r:id="rId12"/>
    <p:sldId id="269" r:id="rId13"/>
    <p:sldId id="267" r:id="rId14"/>
    <p:sldId id="268" r:id="rId15"/>
    <p:sldId id="272" r:id="rId16"/>
    <p:sldId id="270" r:id="rId17"/>
    <p:sldId id="271" r:id="rId18"/>
    <p:sldId id="274" r:id="rId19"/>
    <p:sldId id="275" r:id="rId20"/>
    <p:sldId id="276" r:id="rId21"/>
    <p:sldId id="277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F56C41-58E2-5D23-3586-E086DD2F6E17}" v="255" dt="2024-07-31T17:34:35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3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Smith" userId="086db341-8c18-46ae-a706-63888b1bb59b" providerId="ADAL" clId="{8645937E-A71C-4121-9EA5-AD9A6D6E10F0}"/>
    <pc:docChg chg="undo custSel addSld delSld modSld modMainMaster">
      <pc:chgData name="Amy Smith" userId="086db341-8c18-46ae-a706-63888b1bb59b" providerId="ADAL" clId="{8645937E-A71C-4121-9EA5-AD9A6D6E10F0}" dt="2024-07-25T18:08:03.199" v="760" actId="20577"/>
      <pc:docMkLst>
        <pc:docMk/>
      </pc:docMkLst>
      <pc:sldChg chg="addSp delSp modSp mod modTransition setBg">
        <pc:chgData name="Amy Smith" userId="086db341-8c18-46ae-a706-63888b1bb59b" providerId="ADAL" clId="{8645937E-A71C-4121-9EA5-AD9A6D6E10F0}" dt="2024-07-25T18:06:31.358" v="754"/>
        <pc:sldMkLst>
          <pc:docMk/>
          <pc:sldMk cId="301096650" sldId="256"/>
        </pc:sldMkLst>
        <pc:spChg chg="mod">
          <ac:chgData name="Amy Smith" userId="086db341-8c18-46ae-a706-63888b1bb59b" providerId="ADAL" clId="{8645937E-A71C-4121-9EA5-AD9A6D6E10F0}" dt="2024-07-25T17:17:58.075" v="323" actId="122"/>
          <ac:spMkLst>
            <pc:docMk/>
            <pc:sldMk cId="301096650" sldId="256"/>
            <ac:spMk id="2" creationId="{021D1307-3830-223A-CDD6-D44E1FBA151A}"/>
          </ac:spMkLst>
        </pc:spChg>
        <pc:spChg chg="del">
          <ac:chgData name="Amy Smith" userId="086db341-8c18-46ae-a706-63888b1bb59b" providerId="ADAL" clId="{8645937E-A71C-4121-9EA5-AD9A6D6E10F0}" dt="2024-07-25T16:57:47.738" v="32" actId="478"/>
          <ac:spMkLst>
            <pc:docMk/>
            <pc:sldMk cId="301096650" sldId="256"/>
            <ac:spMk id="3" creationId="{BF9DEA93-109C-5D03-1715-EDE5E951DD31}"/>
          </ac:spMkLst>
        </pc:spChg>
        <pc:spChg chg="add">
          <ac:chgData name="Amy Smith" userId="086db341-8c18-46ae-a706-63888b1bb59b" providerId="ADAL" clId="{8645937E-A71C-4121-9EA5-AD9A6D6E10F0}" dt="2024-07-25T17:17:44.318" v="320" actId="26606"/>
          <ac:spMkLst>
            <pc:docMk/>
            <pc:sldMk cId="301096650" sldId="256"/>
            <ac:spMk id="7" creationId="{577D6B2E-37A3-429E-A37C-F30ED6487282}"/>
          </ac:spMkLst>
        </pc:spChg>
        <pc:spChg chg="add">
          <ac:chgData name="Amy Smith" userId="086db341-8c18-46ae-a706-63888b1bb59b" providerId="ADAL" clId="{8645937E-A71C-4121-9EA5-AD9A6D6E10F0}" dt="2024-07-25T17:17:44.318" v="320" actId="26606"/>
          <ac:spMkLst>
            <pc:docMk/>
            <pc:sldMk cId="301096650" sldId="256"/>
            <ac:spMk id="9" creationId="{5CEAD642-85CF-4750-8432-7C80C901F001}"/>
          </ac:spMkLst>
        </pc:spChg>
        <pc:spChg chg="add">
          <ac:chgData name="Amy Smith" userId="086db341-8c18-46ae-a706-63888b1bb59b" providerId="ADAL" clId="{8645937E-A71C-4121-9EA5-AD9A6D6E10F0}" dt="2024-07-25T17:17:44.318" v="320" actId="26606"/>
          <ac:spMkLst>
            <pc:docMk/>
            <pc:sldMk cId="301096650" sldId="256"/>
            <ac:spMk id="11" creationId="{FA33EEAE-15D5-4119-8C1E-89D943F911EF}"/>
          </ac:spMkLst>
        </pc:spChg>
        <pc:spChg chg="add">
          <ac:chgData name="Amy Smith" userId="086db341-8c18-46ae-a706-63888b1bb59b" providerId="ADAL" clId="{8645937E-A71C-4121-9EA5-AD9A6D6E10F0}" dt="2024-07-25T17:17:44.318" v="320" actId="26606"/>
          <ac:spMkLst>
            <pc:docMk/>
            <pc:sldMk cId="301096650" sldId="256"/>
            <ac:spMk id="13" creationId="{730D8B3B-9B80-4025-B934-26DC7D7CD231}"/>
          </ac:spMkLst>
        </pc:spChg>
        <pc:spChg chg="add">
          <ac:chgData name="Amy Smith" userId="086db341-8c18-46ae-a706-63888b1bb59b" providerId="ADAL" clId="{8645937E-A71C-4121-9EA5-AD9A6D6E10F0}" dt="2024-07-25T17:17:44.318" v="320" actId="26606"/>
          <ac:spMkLst>
            <pc:docMk/>
            <pc:sldMk cId="301096650" sldId="256"/>
            <ac:spMk id="15" creationId="{1064D5D5-227B-4F66-9AEA-46F570E793BD}"/>
          </ac:spMkLst>
        </pc:spChg>
        <pc:spChg chg="add">
          <ac:chgData name="Amy Smith" userId="086db341-8c18-46ae-a706-63888b1bb59b" providerId="ADAL" clId="{8645937E-A71C-4121-9EA5-AD9A6D6E10F0}" dt="2024-07-25T17:17:44.318" v="320" actId="26606"/>
          <ac:spMkLst>
            <pc:docMk/>
            <pc:sldMk cId="301096650" sldId="256"/>
            <ac:spMk id="17" creationId="{646B67A4-D328-4747-A82B-65E84FA46368}"/>
          </ac:spMkLst>
        </pc:spChg>
        <pc:spChg chg="add">
          <ac:chgData name="Amy Smith" userId="086db341-8c18-46ae-a706-63888b1bb59b" providerId="ADAL" clId="{8645937E-A71C-4121-9EA5-AD9A6D6E10F0}" dt="2024-07-25T17:17:44.318" v="320" actId="26606"/>
          <ac:spMkLst>
            <pc:docMk/>
            <pc:sldMk cId="301096650" sldId="256"/>
            <ac:spMk id="19" creationId="{B5A1B09C-1565-46F8-B70F-621C5EB48A09}"/>
          </ac:spMkLst>
        </pc:spChg>
        <pc:spChg chg="add">
          <ac:chgData name="Amy Smith" userId="086db341-8c18-46ae-a706-63888b1bb59b" providerId="ADAL" clId="{8645937E-A71C-4121-9EA5-AD9A6D6E10F0}" dt="2024-07-25T17:17:44.318" v="320" actId="26606"/>
          <ac:spMkLst>
            <pc:docMk/>
            <pc:sldMk cId="301096650" sldId="256"/>
            <ac:spMk id="21" creationId="{8C516CC8-80AC-446C-A56E-9F54B7210402}"/>
          </ac:spMkLst>
        </pc:spChg>
      </pc:sldChg>
      <pc:sldChg chg="addSp delSp modSp mod modTransition">
        <pc:chgData name="Amy Smith" userId="086db341-8c18-46ae-a706-63888b1bb59b" providerId="ADAL" clId="{8645937E-A71C-4121-9EA5-AD9A6D6E10F0}" dt="2024-07-25T18:06:31.358" v="754"/>
        <pc:sldMkLst>
          <pc:docMk/>
          <pc:sldMk cId="1476945379" sldId="257"/>
        </pc:sldMkLst>
        <pc:spChg chg="add del mod">
          <ac:chgData name="Amy Smith" userId="086db341-8c18-46ae-a706-63888b1bb59b" providerId="ADAL" clId="{8645937E-A71C-4121-9EA5-AD9A6D6E10F0}" dt="2024-07-25T17:34:52.505" v="387"/>
          <ac:spMkLst>
            <pc:docMk/>
            <pc:sldMk cId="1476945379" sldId="257"/>
            <ac:spMk id="3" creationId="{67A56B2D-7548-6C15-C359-0DE8BF4896C9}"/>
          </ac:spMkLst>
        </pc:spChg>
        <pc:spChg chg="add del mod">
          <ac:chgData name="Amy Smith" userId="086db341-8c18-46ae-a706-63888b1bb59b" providerId="ADAL" clId="{8645937E-A71C-4121-9EA5-AD9A6D6E10F0}" dt="2024-07-25T17:55:04.391" v="726" actId="478"/>
          <ac:spMkLst>
            <pc:docMk/>
            <pc:sldMk cId="1476945379" sldId="257"/>
            <ac:spMk id="7" creationId="{C20D5807-A3AC-4B2A-0B9D-F9BD079B1890}"/>
          </ac:spMkLst>
        </pc:spChg>
        <pc:spChg chg="add">
          <ac:chgData name="Amy Smith" userId="086db341-8c18-46ae-a706-63888b1bb59b" providerId="ADAL" clId="{8645937E-A71C-4121-9EA5-AD9A6D6E10F0}" dt="2024-07-25T17:35:04.983" v="390" actId="26606"/>
          <ac:spMkLst>
            <pc:docMk/>
            <pc:sldMk cId="1476945379" sldId="257"/>
            <ac:spMk id="11" creationId="{AB8C311F-7253-4AED-9701-7FC0708C41C7}"/>
          </ac:spMkLst>
        </pc:spChg>
        <pc:spChg chg="add">
          <ac:chgData name="Amy Smith" userId="086db341-8c18-46ae-a706-63888b1bb59b" providerId="ADAL" clId="{8645937E-A71C-4121-9EA5-AD9A6D6E10F0}" dt="2024-07-25T17:35:04.983" v="390" actId="26606"/>
          <ac:spMkLst>
            <pc:docMk/>
            <pc:sldMk cId="1476945379" sldId="257"/>
            <ac:spMk id="13" creationId="{E2384209-CB15-4CDF-9D31-C44FD9A3F20D}"/>
          </ac:spMkLst>
        </pc:spChg>
        <pc:spChg chg="add">
          <ac:chgData name="Amy Smith" userId="086db341-8c18-46ae-a706-63888b1bb59b" providerId="ADAL" clId="{8645937E-A71C-4121-9EA5-AD9A6D6E10F0}" dt="2024-07-25T17:35:04.983" v="390" actId="26606"/>
          <ac:spMkLst>
            <pc:docMk/>
            <pc:sldMk cId="1476945379" sldId="257"/>
            <ac:spMk id="15" creationId="{2633B3B5-CC90-43F0-8714-D31D1F3F0209}"/>
          </ac:spMkLst>
        </pc:spChg>
        <pc:spChg chg="add">
          <ac:chgData name="Amy Smith" userId="086db341-8c18-46ae-a706-63888b1bb59b" providerId="ADAL" clId="{8645937E-A71C-4121-9EA5-AD9A6D6E10F0}" dt="2024-07-25T17:35:04.983" v="390" actId="26606"/>
          <ac:spMkLst>
            <pc:docMk/>
            <pc:sldMk cId="1476945379" sldId="257"/>
            <ac:spMk id="17" creationId="{A8D57A06-A426-446D-B02C-A2DC6B62E45E}"/>
          </ac:spMkLst>
        </pc:spChg>
        <pc:picChg chg="del">
          <ac:chgData name="Amy Smith" userId="086db341-8c18-46ae-a706-63888b1bb59b" providerId="ADAL" clId="{8645937E-A71C-4121-9EA5-AD9A6D6E10F0}" dt="2024-07-25T17:34:48.929" v="386" actId="478"/>
          <ac:picMkLst>
            <pc:docMk/>
            <pc:sldMk cId="1476945379" sldId="257"/>
            <ac:picMk id="5" creationId="{ACEEC691-8924-3F60-695B-AAFB29196E73}"/>
          </ac:picMkLst>
        </pc:picChg>
        <pc:picChg chg="add mod">
          <ac:chgData name="Amy Smith" userId="086db341-8c18-46ae-a706-63888b1bb59b" providerId="ADAL" clId="{8645937E-A71C-4121-9EA5-AD9A6D6E10F0}" dt="2024-07-25T17:35:04.983" v="390" actId="26606"/>
          <ac:picMkLst>
            <pc:docMk/>
            <pc:sldMk cId="1476945379" sldId="257"/>
            <ac:picMk id="6" creationId="{EB907A0E-FB5D-96DC-4BD7-E7F43D86E9C4}"/>
          </ac:picMkLst>
        </pc:picChg>
      </pc:sldChg>
      <pc:sldChg chg="del">
        <pc:chgData name="Amy Smith" userId="086db341-8c18-46ae-a706-63888b1bb59b" providerId="ADAL" clId="{8645937E-A71C-4121-9EA5-AD9A6D6E10F0}" dt="2024-07-25T17:00:48.442" v="38" actId="47"/>
        <pc:sldMkLst>
          <pc:docMk/>
          <pc:sldMk cId="3612065701" sldId="258"/>
        </pc:sldMkLst>
      </pc:sldChg>
      <pc:sldChg chg="del">
        <pc:chgData name="Amy Smith" userId="086db341-8c18-46ae-a706-63888b1bb59b" providerId="ADAL" clId="{8645937E-A71C-4121-9EA5-AD9A6D6E10F0}" dt="2024-07-25T17:01:22.600" v="44" actId="47"/>
        <pc:sldMkLst>
          <pc:docMk/>
          <pc:sldMk cId="985809841" sldId="259"/>
        </pc:sldMkLst>
      </pc:sldChg>
      <pc:sldChg chg="addSp delSp modSp mod modTransition">
        <pc:chgData name="Amy Smith" userId="086db341-8c18-46ae-a706-63888b1bb59b" providerId="ADAL" clId="{8645937E-A71C-4121-9EA5-AD9A6D6E10F0}" dt="2024-07-25T18:06:31.358" v="754"/>
        <pc:sldMkLst>
          <pc:docMk/>
          <pc:sldMk cId="964288723" sldId="260"/>
        </pc:sldMkLst>
        <pc:spChg chg="add del mod">
          <ac:chgData name="Amy Smith" userId="086db341-8c18-46ae-a706-63888b1bb59b" providerId="ADAL" clId="{8645937E-A71C-4121-9EA5-AD9A6D6E10F0}" dt="2024-07-25T17:16:09.467" v="310" actId="478"/>
          <ac:spMkLst>
            <pc:docMk/>
            <pc:sldMk cId="964288723" sldId="260"/>
            <ac:spMk id="2" creationId="{652C939A-0F3E-8FFC-643A-8FA5F83FA3E6}"/>
          </ac:spMkLst>
        </pc:spChg>
      </pc:sldChg>
      <pc:sldChg chg="addSp delSp modSp mod modTransition">
        <pc:chgData name="Amy Smith" userId="086db341-8c18-46ae-a706-63888b1bb59b" providerId="ADAL" clId="{8645937E-A71C-4121-9EA5-AD9A6D6E10F0}" dt="2024-07-25T18:06:31.358" v="754"/>
        <pc:sldMkLst>
          <pc:docMk/>
          <pc:sldMk cId="3457532659" sldId="261"/>
        </pc:sldMkLst>
        <pc:spChg chg="add del mod">
          <ac:chgData name="Amy Smith" userId="086db341-8c18-46ae-a706-63888b1bb59b" providerId="ADAL" clId="{8645937E-A71C-4121-9EA5-AD9A6D6E10F0}" dt="2024-07-25T17:02:01.516" v="46"/>
          <ac:spMkLst>
            <pc:docMk/>
            <pc:sldMk cId="3457532659" sldId="261"/>
            <ac:spMk id="3" creationId="{2F9ED9AA-3E4D-D242-DF03-57013F118EF6}"/>
          </ac:spMkLst>
        </pc:spChg>
        <pc:spChg chg="add del">
          <ac:chgData name="Amy Smith" userId="086db341-8c18-46ae-a706-63888b1bb59b" providerId="ADAL" clId="{8645937E-A71C-4121-9EA5-AD9A6D6E10F0}" dt="2024-07-25T17:20:38.292" v="337" actId="21"/>
          <ac:spMkLst>
            <pc:docMk/>
            <pc:sldMk cId="3457532659" sldId="261"/>
            <ac:spMk id="9" creationId="{54AE50EE-6A72-E62F-7B7F-9A0A1F72B924}"/>
          </ac:spMkLst>
        </pc:spChg>
        <pc:spChg chg="add del">
          <ac:chgData name="Amy Smith" userId="086db341-8c18-46ae-a706-63888b1bb59b" providerId="ADAL" clId="{8645937E-A71C-4121-9EA5-AD9A6D6E10F0}" dt="2024-07-25T17:03:32.203" v="65" actId="26606"/>
          <ac:spMkLst>
            <pc:docMk/>
            <pc:sldMk cId="3457532659" sldId="261"/>
            <ac:spMk id="10" creationId="{A38DE661-A826-2E6D-6E1B-634916C87DAE}"/>
          </ac:spMkLst>
        </pc:spChg>
        <pc:spChg chg="add del">
          <ac:chgData name="Amy Smith" userId="086db341-8c18-46ae-a706-63888b1bb59b" providerId="ADAL" clId="{8645937E-A71C-4121-9EA5-AD9A6D6E10F0}" dt="2024-07-25T17:02:57.275" v="57" actId="26606"/>
          <ac:spMkLst>
            <pc:docMk/>
            <pc:sldMk cId="3457532659" sldId="261"/>
            <ac:spMk id="11" creationId="{AB8C311F-7253-4AED-9701-7FC0708C41C7}"/>
          </ac:spMkLst>
        </pc:spChg>
        <pc:spChg chg="add del mod">
          <ac:chgData name="Amy Smith" userId="086db341-8c18-46ae-a706-63888b1bb59b" providerId="ADAL" clId="{8645937E-A71C-4121-9EA5-AD9A6D6E10F0}" dt="2024-07-25T17:20:42.433" v="338" actId="478"/>
          <ac:spMkLst>
            <pc:docMk/>
            <pc:sldMk cId="3457532659" sldId="261"/>
            <ac:spMk id="12" creationId="{97C4F156-6E7A-9C98-E9F9-69FDF9CE926E}"/>
          </ac:spMkLst>
        </pc:spChg>
        <pc:spChg chg="add del">
          <ac:chgData name="Amy Smith" userId="086db341-8c18-46ae-a706-63888b1bb59b" providerId="ADAL" clId="{8645937E-A71C-4121-9EA5-AD9A6D6E10F0}" dt="2024-07-25T17:02:57.275" v="57" actId="26606"/>
          <ac:spMkLst>
            <pc:docMk/>
            <pc:sldMk cId="3457532659" sldId="261"/>
            <ac:spMk id="13" creationId="{E2384209-CB15-4CDF-9D31-C44FD9A3F20D}"/>
          </ac:spMkLst>
        </pc:spChg>
        <pc:spChg chg="add del">
          <ac:chgData name="Amy Smith" userId="086db341-8c18-46ae-a706-63888b1bb59b" providerId="ADAL" clId="{8645937E-A71C-4121-9EA5-AD9A6D6E10F0}" dt="2024-07-25T17:02:57.275" v="57" actId="26606"/>
          <ac:spMkLst>
            <pc:docMk/>
            <pc:sldMk cId="3457532659" sldId="261"/>
            <ac:spMk id="15" creationId="{2633B3B5-CC90-43F0-8714-D31D1F3F0209}"/>
          </ac:spMkLst>
        </pc:spChg>
        <pc:spChg chg="add del">
          <ac:chgData name="Amy Smith" userId="086db341-8c18-46ae-a706-63888b1bb59b" providerId="ADAL" clId="{8645937E-A71C-4121-9EA5-AD9A6D6E10F0}" dt="2024-07-25T17:02:57.275" v="57" actId="26606"/>
          <ac:spMkLst>
            <pc:docMk/>
            <pc:sldMk cId="3457532659" sldId="261"/>
            <ac:spMk id="17" creationId="{A8D57A06-A426-446D-B02C-A2DC6B62E45E}"/>
          </ac:spMkLst>
        </pc:spChg>
        <pc:spChg chg="add del">
          <ac:chgData name="Amy Smith" userId="086db341-8c18-46ae-a706-63888b1bb59b" providerId="ADAL" clId="{8645937E-A71C-4121-9EA5-AD9A6D6E10F0}" dt="2024-07-25T17:02:59.081" v="59" actId="26606"/>
          <ac:spMkLst>
            <pc:docMk/>
            <pc:sldMk cId="3457532659" sldId="261"/>
            <ac:spMk id="19" creationId="{8950AD4C-6AF3-49F8-94E1-DBCAFB39478B}"/>
          </ac:spMkLst>
        </pc:spChg>
        <pc:spChg chg="add del">
          <ac:chgData name="Amy Smith" userId="086db341-8c18-46ae-a706-63888b1bb59b" providerId="ADAL" clId="{8645937E-A71C-4121-9EA5-AD9A6D6E10F0}" dt="2024-07-25T17:02:59.081" v="59" actId="26606"/>
          <ac:spMkLst>
            <pc:docMk/>
            <pc:sldMk cId="3457532659" sldId="261"/>
            <ac:spMk id="20" creationId="{2F0E00C3-4613-415F-BE3A-78FBAD9061C0}"/>
          </ac:spMkLst>
        </pc:spChg>
        <pc:spChg chg="add del">
          <ac:chgData name="Amy Smith" userId="086db341-8c18-46ae-a706-63888b1bb59b" providerId="ADAL" clId="{8645937E-A71C-4121-9EA5-AD9A6D6E10F0}" dt="2024-07-25T17:02:59.081" v="59" actId="26606"/>
          <ac:spMkLst>
            <pc:docMk/>
            <pc:sldMk cId="3457532659" sldId="261"/>
            <ac:spMk id="21" creationId="{8DBEAE55-3EA1-41D7-A212-5F7D8986C1F2}"/>
          </ac:spMkLst>
        </pc:spChg>
        <pc:spChg chg="add del">
          <ac:chgData name="Amy Smith" userId="086db341-8c18-46ae-a706-63888b1bb59b" providerId="ADAL" clId="{8645937E-A71C-4121-9EA5-AD9A6D6E10F0}" dt="2024-07-25T17:02:59.081" v="59" actId="26606"/>
          <ac:spMkLst>
            <pc:docMk/>
            <pc:sldMk cId="3457532659" sldId="261"/>
            <ac:spMk id="22" creationId="{CFC5F0E7-644F-4101-BE72-12825CF537E7}"/>
          </ac:spMkLst>
        </pc:spChg>
        <pc:spChg chg="add del">
          <ac:chgData name="Amy Smith" userId="086db341-8c18-46ae-a706-63888b1bb59b" providerId="ADAL" clId="{8645937E-A71C-4121-9EA5-AD9A6D6E10F0}" dt="2024-07-25T17:03:05.704" v="61" actId="26606"/>
          <ac:spMkLst>
            <pc:docMk/>
            <pc:sldMk cId="3457532659" sldId="261"/>
            <ac:spMk id="24" creationId="{AB8C311F-7253-4AED-9701-7FC0708C41C7}"/>
          </ac:spMkLst>
        </pc:spChg>
        <pc:spChg chg="add del">
          <ac:chgData name="Amy Smith" userId="086db341-8c18-46ae-a706-63888b1bb59b" providerId="ADAL" clId="{8645937E-A71C-4121-9EA5-AD9A6D6E10F0}" dt="2024-07-25T17:03:05.704" v="61" actId="26606"/>
          <ac:spMkLst>
            <pc:docMk/>
            <pc:sldMk cId="3457532659" sldId="261"/>
            <ac:spMk id="25" creationId="{E2384209-CB15-4CDF-9D31-C44FD9A3F20D}"/>
          </ac:spMkLst>
        </pc:spChg>
        <pc:spChg chg="add del">
          <ac:chgData name="Amy Smith" userId="086db341-8c18-46ae-a706-63888b1bb59b" providerId="ADAL" clId="{8645937E-A71C-4121-9EA5-AD9A6D6E10F0}" dt="2024-07-25T17:03:05.704" v="61" actId="26606"/>
          <ac:spMkLst>
            <pc:docMk/>
            <pc:sldMk cId="3457532659" sldId="261"/>
            <ac:spMk id="26" creationId="{2633B3B5-CC90-43F0-8714-D31D1F3F0209}"/>
          </ac:spMkLst>
        </pc:spChg>
        <pc:spChg chg="add del">
          <ac:chgData name="Amy Smith" userId="086db341-8c18-46ae-a706-63888b1bb59b" providerId="ADAL" clId="{8645937E-A71C-4121-9EA5-AD9A6D6E10F0}" dt="2024-07-25T17:03:05.704" v="61" actId="26606"/>
          <ac:spMkLst>
            <pc:docMk/>
            <pc:sldMk cId="3457532659" sldId="261"/>
            <ac:spMk id="27" creationId="{A8D57A06-A426-446D-B02C-A2DC6B62E45E}"/>
          </ac:spMkLst>
        </pc:spChg>
        <pc:spChg chg="add del">
          <ac:chgData name="Amy Smith" userId="086db341-8c18-46ae-a706-63888b1bb59b" providerId="ADAL" clId="{8645937E-A71C-4121-9EA5-AD9A6D6E10F0}" dt="2024-07-25T17:03:24.035" v="63" actId="26606"/>
          <ac:spMkLst>
            <pc:docMk/>
            <pc:sldMk cId="3457532659" sldId="261"/>
            <ac:spMk id="29" creationId="{8950AD4C-6AF3-49F8-94E1-DBCAFB39478B}"/>
          </ac:spMkLst>
        </pc:spChg>
        <pc:spChg chg="add del">
          <ac:chgData name="Amy Smith" userId="086db341-8c18-46ae-a706-63888b1bb59b" providerId="ADAL" clId="{8645937E-A71C-4121-9EA5-AD9A6D6E10F0}" dt="2024-07-25T17:03:24.035" v="63" actId="26606"/>
          <ac:spMkLst>
            <pc:docMk/>
            <pc:sldMk cId="3457532659" sldId="261"/>
            <ac:spMk id="30" creationId="{2F0E00C3-4613-415F-BE3A-78FBAD9061C0}"/>
          </ac:spMkLst>
        </pc:spChg>
        <pc:spChg chg="add del">
          <ac:chgData name="Amy Smith" userId="086db341-8c18-46ae-a706-63888b1bb59b" providerId="ADAL" clId="{8645937E-A71C-4121-9EA5-AD9A6D6E10F0}" dt="2024-07-25T17:03:24.035" v="63" actId="26606"/>
          <ac:spMkLst>
            <pc:docMk/>
            <pc:sldMk cId="3457532659" sldId="261"/>
            <ac:spMk id="31" creationId="{8DBEAE55-3EA1-41D7-A212-5F7D8986C1F2}"/>
          </ac:spMkLst>
        </pc:spChg>
        <pc:spChg chg="add del">
          <ac:chgData name="Amy Smith" userId="086db341-8c18-46ae-a706-63888b1bb59b" providerId="ADAL" clId="{8645937E-A71C-4121-9EA5-AD9A6D6E10F0}" dt="2024-07-25T17:03:24.035" v="63" actId="26606"/>
          <ac:spMkLst>
            <pc:docMk/>
            <pc:sldMk cId="3457532659" sldId="261"/>
            <ac:spMk id="32" creationId="{CFC5F0E7-644F-4101-BE72-12825CF537E7}"/>
          </ac:spMkLst>
        </pc:spChg>
        <pc:spChg chg="add del">
          <ac:chgData name="Amy Smith" userId="086db341-8c18-46ae-a706-63888b1bb59b" providerId="ADAL" clId="{8645937E-A71C-4121-9EA5-AD9A6D6E10F0}" dt="2024-07-25T17:03:32.203" v="65" actId="26606"/>
          <ac:spMkLst>
            <pc:docMk/>
            <pc:sldMk cId="3457532659" sldId="261"/>
            <ac:spMk id="34" creationId="{9AA72BD9-2C5A-4EDC-931F-5AA08EACA0F3}"/>
          </ac:spMkLst>
        </pc:spChg>
        <pc:spChg chg="add del">
          <ac:chgData name="Amy Smith" userId="086db341-8c18-46ae-a706-63888b1bb59b" providerId="ADAL" clId="{8645937E-A71C-4121-9EA5-AD9A6D6E10F0}" dt="2024-07-25T17:03:32.203" v="65" actId="26606"/>
          <ac:spMkLst>
            <pc:docMk/>
            <pc:sldMk cId="3457532659" sldId="261"/>
            <ac:spMk id="35" creationId="{DD3981AC-7B61-4947-BCF3-F7AA7FA385B9}"/>
          </ac:spMkLst>
        </pc:spChg>
        <pc:spChg chg="add del">
          <ac:chgData name="Amy Smith" userId="086db341-8c18-46ae-a706-63888b1bb59b" providerId="ADAL" clId="{8645937E-A71C-4121-9EA5-AD9A6D6E10F0}" dt="2024-07-25T17:03:32.203" v="65" actId="26606"/>
          <ac:spMkLst>
            <pc:docMk/>
            <pc:sldMk cId="3457532659" sldId="261"/>
            <ac:spMk id="36" creationId="{55D4142C-5077-457F-A6AD-3FECFDB39685}"/>
          </ac:spMkLst>
        </pc:spChg>
        <pc:spChg chg="add del">
          <ac:chgData name="Amy Smith" userId="086db341-8c18-46ae-a706-63888b1bb59b" providerId="ADAL" clId="{8645937E-A71C-4121-9EA5-AD9A6D6E10F0}" dt="2024-07-25T17:03:32.203" v="65" actId="26606"/>
          <ac:spMkLst>
            <pc:docMk/>
            <pc:sldMk cId="3457532659" sldId="261"/>
            <ac:spMk id="37" creationId="{7A5F0580-5EE9-419F-96EE-B6529EF6E7D0}"/>
          </ac:spMkLst>
        </pc:spChg>
        <pc:spChg chg="add del">
          <ac:chgData name="Amy Smith" userId="086db341-8c18-46ae-a706-63888b1bb59b" providerId="ADAL" clId="{8645937E-A71C-4121-9EA5-AD9A6D6E10F0}" dt="2024-07-25T17:04:17.683" v="75" actId="26606"/>
          <ac:spMkLst>
            <pc:docMk/>
            <pc:sldMk cId="3457532659" sldId="261"/>
            <ac:spMk id="39" creationId="{AB8C311F-7253-4AED-9701-7FC0708C41C7}"/>
          </ac:spMkLst>
        </pc:spChg>
        <pc:spChg chg="add del">
          <ac:chgData name="Amy Smith" userId="086db341-8c18-46ae-a706-63888b1bb59b" providerId="ADAL" clId="{8645937E-A71C-4121-9EA5-AD9A6D6E10F0}" dt="2024-07-25T17:04:17.683" v="75" actId="26606"/>
          <ac:spMkLst>
            <pc:docMk/>
            <pc:sldMk cId="3457532659" sldId="261"/>
            <ac:spMk id="40" creationId="{E2384209-CB15-4CDF-9D31-C44FD9A3F20D}"/>
          </ac:spMkLst>
        </pc:spChg>
        <pc:spChg chg="add del">
          <ac:chgData name="Amy Smith" userId="086db341-8c18-46ae-a706-63888b1bb59b" providerId="ADAL" clId="{8645937E-A71C-4121-9EA5-AD9A6D6E10F0}" dt="2024-07-25T17:04:17.683" v="75" actId="26606"/>
          <ac:spMkLst>
            <pc:docMk/>
            <pc:sldMk cId="3457532659" sldId="261"/>
            <ac:spMk id="41" creationId="{2633B3B5-CC90-43F0-8714-D31D1F3F0209}"/>
          </ac:spMkLst>
        </pc:spChg>
        <pc:spChg chg="add del">
          <ac:chgData name="Amy Smith" userId="086db341-8c18-46ae-a706-63888b1bb59b" providerId="ADAL" clId="{8645937E-A71C-4121-9EA5-AD9A6D6E10F0}" dt="2024-07-25T17:04:17.683" v="75" actId="26606"/>
          <ac:spMkLst>
            <pc:docMk/>
            <pc:sldMk cId="3457532659" sldId="261"/>
            <ac:spMk id="42" creationId="{A8D57A06-A426-446D-B02C-A2DC6B62E45E}"/>
          </ac:spMkLst>
        </pc:spChg>
        <pc:spChg chg="add del">
          <ac:chgData name="Amy Smith" userId="086db341-8c18-46ae-a706-63888b1bb59b" providerId="ADAL" clId="{8645937E-A71C-4121-9EA5-AD9A6D6E10F0}" dt="2024-07-25T17:04:17.668" v="74" actId="26606"/>
          <ac:spMkLst>
            <pc:docMk/>
            <pc:sldMk cId="3457532659" sldId="261"/>
            <ac:spMk id="47" creationId="{AB8C311F-7253-4AED-9701-7FC0708C41C7}"/>
          </ac:spMkLst>
        </pc:spChg>
        <pc:spChg chg="add del">
          <ac:chgData name="Amy Smith" userId="086db341-8c18-46ae-a706-63888b1bb59b" providerId="ADAL" clId="{8645937E-A71C-4121-9EA5-AD9A6D6E10F0}" dt="2024-07-25T17:04:17.668" v="74" actId="26606"/>
          <ac:spMkLst>
            <pc:docMk/>
            <pc:sldMk cId="3457532659" sldId="261"/>
            <ac:spMk id="49" creationId="{E2384209-CB15-4CDF-9D31-C44FD9A3F20D}"/>
          </ac:spMkLst>
        </pc:spChg>
        <pc:spChg chg="add del">
          <ac:chgData name="Amy Smith" userId="086db341-8c18-46ae-a706-63888b1bb59b" providerId="ADAL" clId="{8645937E-A71C-4121-9EA5-AD9A6D6E10F0}" dt="2024-07-25T17:04:17.668" v="74" actId="26606"/>
          <ac:spMkLst>
            <pc:docMk/>
            <pc:sldMk cId="3457532659" sldId="261"/>
            <ac:spMk id="51" creationId="{2633B3B5-CC90-43F0-8714-D31D1F3F0209}"/>
          </ac:spMkLst>
        </pc:spChg>
        <pc:spChg chg="add del">
          <ac:chgData name="Amy Smith" userId="086db341-8c18-46ae-a706-63888b1bb59b" providerId="ADAL" clId="{8645937E-A71C-4121-9EA5-AD9A6D6E10F0}" dt="2024-07-25T17:04:17.668" v="74" actId="26606"/>
          <ac:spMkLst>
            <pc:docMk/>
            <pc:sldMk cId="3457532659" sldId="261"/>
            <ac:spMk id="53" creationId="{A8D57A06-A426-446D-B02C-A2DC6B62E45E}"/>
          </ac:spMkLst>
        </pc:spChg>
        <pc:spChg chg="add del">
          <ac:chgData name="Amy Smith" userId="086db341-8c18-46ae-a706-63888b1bb59b" providerId="ADAL" clId="{8645937E-A71C-4121-9EA5-AD9A6D6E10F0}" dt="2024-07-25T17:20:49.259" v="339" actId="26606"/>
          <ac:spMkLst>
            <pc:docMk/>
            <pc:sldMk cId="3457532659" sldId="261"/>
            <ac:spMk id="55" creationId="{8950AD4C-6AF3-49F8-94E1-DBCAFB39478B}"/>
          </ac:spMkLst>
        </pc:spChg>
        <pc:spChg chg="add del">
          <ac:chgData name="Amy Smith" userId="086db341-8c18-46ae-a706-63888b1bb59b" providerId="ADAL" clId="{8645937E-A71C-4121-9EA5-AD9A6D6E10F0}" dt="2024-07-25T17:20:49.259" v="339" actId="26606"/>
          <ac:spMkLst>
            <pc:docMk/>
            <pc:sldMk cId="3457532659" sldId="261"/>
            <ac:spMk id="56" creationId="{2F0E00C3-4613-415F-BE3A-78FBAD9061C0}"/>
          </ac:spMkLst>
        </pc:spChg>
        <pc:spChg chg="add del">
          <ac:chgData name="Amy Smith" userId="086db341-8c18-46ae-a706-63888b1bb59b" providerId="ADAL" clId="{8645937E-A71C-4121-9EA5-AD9A6D6E10F0}" dt="2024-07-25T17:20:49.259" v="339" actId="26606"/>
          <ac:spMkLst>
            <pc:docMk/>
            <pc:sldMk cId="3457532659" sldId="261"/>
            <ac:spMk id="57" creationId="{8DBEAE55-3EA1-41D7-A212-5F7D8986C1F2}"/>
          </ac:spMkLst>
        </pc:spChg>
        <pc:spChg chg="add del">
          <ac:chgData name="Amy Smith" userId="086db341-8c18-46ae-a706-63888b1bb59b" providerId="ADAL" clId="{8645937E-A71C-4121-9EA5-AD9A6D6E10F0}" dt="2024-07-25T17:20:49.259" v="339" actId="26606"/>
          <ac:spMkLst>
            <pc:docMk/>
            <pc:sldMk cId="3457532659" sldId="261"/>
            <ac:spMk id="58" creationId="{CFC5F0E7-644F-4101-BE72-12825CF537E7}"/>
          </ac:spMkLst>
        </pc:spChg>
        <pc:spChg chg="add">
          <ac:chgData name="Amy Smith" userId="086db341-8c18-46ae-a706-63888b1bb59b" providerId="ADAL" clId="{8645937E-A71C-4121-9EA5-AD9A6D6E10F0}" dt="2024-07-25T17:20:49.259" v="339" actId="26606"/>
          <ac:spMkLst>
            <pc:docMk/>
            <pc:sldMk cId="3457532659" sldId="261"/>
            <ac:spMk id="63" creationId="{AB8C311F-7253-4AED-9701-7FC0708C41C7}"/>
          </ac:spMkLst>
        </pc:spChg>
        <pc:spChg chg="add">
          <ac:chgData name="Amy Smith" userId="086db341-8c18-46ae-a706-63888b1bb59b" providerId="ADAL" clId="{8645937E-A71C-4121-9EA5-AD9A6D6E10F0}" dt="2024-07-25T17:20:49.259" v="339" actId="26606"/>
          <ac:spMkLst>
            <pc:docMk/>
            <pc:sldMk cId="3457532659" sldId="261"/>
            <ac:spMk id="65" creationId="{E2384209-CB15-4CDF-9D31-C44FD9A3F20D}"/>
          </ac:spMkLst>
        </pc:spChg>
        <pc:spChg chg="add">
          <ac:chgData name="Amy Smith" userId="086db341-8c18-46ae-a706-63888b1bb59b" providerId="ADAL" clId="{8645937E-A71C-4121-9EA5-AD9A6D6E10F0}" dt="2024-07-25T17:20:49.259" v="339" actId="26606"/>
          <ac:spMkLst>
            <pc:docMk/>
            <pc:sldMk cId="3457532659" sldId="261"/>
            <ac:spMk id="67" creationId="{2633B3B5-CC90-43F0-8714-D31D1F3F0209}"/>
          </ac:spMkLst>
        </pc:spChg>
        <pc:spChg chg="add">
          <ac:chgData name="Amy Smith" userId="086db341-8c18-46ae-a706-63888b1bb59b" providerId="ADAL" clId="{8645937E-A71C-4121-9EA5-AD9A6D6E10F0}" dt="2024-07-25T17:20:49.259" v="339" actId="26606"/>
          <ac:spMkLst>
            <pc:docMk/>
            <pc:sldMk cId="3457532659" sldId="261"/>
            <ac:spMk id="69" creationId="{A8D57A06-A426-446D-B02C-A2DC6B62E45E}"/>
          </ac:spMkLst>
        </pc:spChg>
        <pc:graphicFrameChg chg="add del mod modGraphic">
          <ac:chgData name="Amy Smith" userId="086db341-8c18-46ae-a706-63888b1bb59b" providerId="ADAL" clId="{8645937E-A71C-4121-9EA5-AD9A6D6E10F0}" dt="2024-07-25T17:11:39.707" v="242" actId="478"/>
          <ac:graphicFrameMkLst>
            <pc:docMk/>
            <pc:sldMk cId="3457532659" sldId="261"/>
            <ac:graphicFrameMk id="7" creationId="{8845E459-83BE-EE45-435B-EC375C28B3BF}"/>
          </ac:graphicFrameMkLst>
        </pc:graphicFrameChg>
        <pc:graphicFrameChg chg="add del mod modGraphic">
          <ac:chgData name="Amy Smith" userId="086db341-8c18-46ae-a706-63888b1bb59b" providerId="ADAL" clId="{8645937E-A71C-4121-9EA5-AD9A6D6E10F0}" dt="2024-07-25T17:12:29.046" v="250" actId="478"/>
          <ac:graphicFrameMkLst>
            <pc:docMk/>
            <pc:sldMk cId="3457532659" sldId="261"/>
            <ac:graphicFrameMk id="8" creationId="{8B96756B-1ED8-CDEE-B1E8-1D5370104E63}"/>
          </ac:graphicFrameMkLst>
        </pc:graphicFrameChg>
        <pc:picChg chg="del">
          <ac:chgData name="Amy Smith" userId="086db341-8c18-46ae-a706-63888b1bb59b" providerId="ADAL" clId="{8645937E-A71C-4121-9EA5-AD9A6D6E10F0}" dt="2024-07-25T17:01:48.846" v="45" actId="478"/>
          <ac:picMkLst>
            <pc:docMk/>
            <pc:sldMk cId="3457532659" sldId="261"/>
            <ac:picMk id="5" creationId="{51DE2B1E-6D39-58C5-8B55-56A823EBA640}"/>
          </ac:picMkLst>
        </pc:picChg>
        <pc:picChg chg="add mod modCrop">
          <ac:chgData name="Amy Smith" userId="086db341-8c18-46ae-a706-63888b1bb59b" providerId="ADAL" clId="{8645937E-A71C-4121-9EA5-AD9A6D6E10F0}" dt="2024-07-25T17:21:09.113" v="342" actId="1076"/>
          <ac:picMkLst>
            <pc:docMk/>
            <pc:sldMk cId="3457532659" sldId="261"/>
            <ac:picMk id="6" creationId="{D689CAAA-7A76-627C-8036-4541053458A7}"/>
          </ac:picMkLst>
        </pc:picChg>
      </pc:sldChg>
      <pc:sldChg chg="addSp delSp modSp mod modTransition">
        <pc:chgData name="Amy Smith" userId="086db341-8c18-46ae-a706-63888b1bb59b" providerId="ADAL" clId="{8645937E-A71C-4121-9EA5-AD9A6D6E10F0}" dt="2024-07-25T18:06:31.358" v="754"/>
        <pc:sldMkLst>
          <pc:docMk/>
          <pc:sldMk cId="1210980524" sldId="262"/>
        </pc:sldMkLst>
        <pc:spChg chg="add del mod">
          <ac:chgData name="Amy Smith" userId="086db341-8c18-46ae-a706-63888b1bb59b" providerId="ADAL" clId="{8645937E-A71C-4121-9EA5-AD9A6D6E10F0}" dt="2024-07-25T17:06:42.734" v="126" actId="12084"/>
          <ac:spMkLst>
            <pc:docMk/>
            <pc:sldMk cId="1210980524" sldId="262"/>
            <ac:spMk id="3" creationId="{95024628-EA0F-B48B-0314-3EA48F9685D2}"/>
          </ac:spMkLst>
        </pc:spChg>
        <pc:spChg chg="add del">
          <ac:chgData name="Amy Smith" userId="086db341-8c18-46ae-a706-63888b1bb59b" providerId="ADAL" clId="{8645937E-A71C-4121-9EA5-AD9A6D6E10F0}" dt="2024-07-25T17:04:50.946" v="79" actId="26606"/>
          <ac:spMkLst>
            <pc:docMk/>
            <pc:sldMk cId="1210980524" sldId="262"/>
            <ac:spMk id="61" creationId="{4CBC69AF-AE9D-43C7-A183-244646418BB4}"/>
          </ac:spMkLst>
        </pc:spChg>
        <pc:spChg chg="add del">
          <ac:chgData name="Amy Smith" userId="086db341-8c18-46ae-a706-63888b1bb59b" providerId="ADAL" clId="{8645937E-A71C-4121-9EA5-AD9A6D6E10F0}" dt="2024-07-25T17:04:50.946" v="79" actId="26606"/>
          <ac:spMkLst>
            <pc:docMk/>
            <pc:sldMk cId="1210980524" sldId="262"/>
            <ac:spMk id="63" creationId="{BE64232A-D912-4882-BF58-104918115741}"/>
          </ac:spMkLst>
        </pc:spChg>
        <pc:spChg chg="add del">
          <ac:chgData name="Amy Smith" userId="086db341-8c18-46ae-a706-63888b1bb59b" providerId="ADAL" clId="{8645937E-A71C-4121-9EA5-AD9A6D6E10F0}" dt="2024-07-25T17:04:50.946" v="79" actId="26606"/>
          <ac:spMkLst>
            <pc:docMk/>
            <pc:sldMk cId="1210980524" sldId="262"/>
            <ac:spMk id="65" creationId="{E8E4E9D8-6D9C-4646-83A2-11844D84EAE4}"/>
          </ac:spMkLst>
        </pc:spChg>
        <pc:spChg chg="add del">
          <ac:chgData name="Amy Smith" userId="086db341-8c18-46ae-a706-63888b1bb59b" providerId="ADAL" clId="{8645937E-A71C-4121-9EA5-AD9A6D6E10F0}" dt="2024-07-25T17:04:55.204" v="81" actId="26606"/>
          <ac:spMkLst>
            <pc:docMk/>
            <pc:sldMk cId="1210980524" sldId="262"/>
            <ac:spMk id="67" creationId="{2172A0AC-3DCE-4672-BCAF-28FEF91F6020}"/>
          </ac:spMkLst>
        </pc:spChg>
        <pc:spChg chg="add del">
          <ac:chgData name="Amy Smith" userId="086db341-8c18-46ae-a706-63888b1bb59b" providerId="ADAL" clId="{8645937E-A71C-4121-9EA5-AD9A6D6E10F0}" dt="2024-07-25T17:04:55.204" v="81" actId="26606"/>
          <ac:spMkLst>
            <pc:docMk/>
            <pc:sldMk cId="1210980524" sldId="262"/>
            <ac:spMk id="68" creationId="{AE6F1C77-EDC9-4C5F-8C1C-62DD46BDA3C3}"/>
          </ac:spMkLst>
        </pc:spChg>
        <pc:spChg chg="add del">
          <ac:chgData name="Amy Smith" userId="086db341-8c18-46ae-a706-63888b1bb59b" providerId="ADAL" clId="{8645937E-A71C-4121-9EA5-AD9A6D6E10F0}" dt="2024-07-25T17:04:59.763" v="83" actId="26606"/>
          <ac:spMkLst>
            <pc:docMk/>
            <pc:sldMk cId="1210980524" sldId="262"/>
            <ac:spMk id="69" creationId="{67EF550F-47CE-4FB2-9DAC-12AD835C833D}"/>
          </ac:spMkLst>
        </pc:spChg>
        <pc:spChg chg="add del">
          <ac:chgData name="Amy Smith" userId="086db341-8c18-46ae-a706-63888b1bb59b" providerId="ADAL" clId="{8645937E-A71C-4121-9EA5-AD9A6D6E10F0}" dt="2024-07-25T17:04:59.763" v="83" actId="26606"/>
          <ac:spMkLst>
            <pc:docMk/>
            <pc:sldMk cId="1210980524" sldId="262"/>
            <ac:spMk id="70" creationId="{63F5877B-98C7-49DD-83AB-0F6F57CB6543}"/>
          </ac:spMkLst>
        </pc:spChg>
        <pc:spChg chg="add del">
          <ac:chgData name="Amy Smith" userId="086db341-8c18-46ae-a706-63888b1bb59b" providerId="ADAL" clId="{8645937E-A71C-4121-9EA5-AD9A6D6E10F0}" dt="2024-07-25T17:04:59.763" v="83" actId="26606"/>
          <ac:spMkLst>
            <pc:docMk/>
            <pc:sldMk cId="1210980524" sldId="262"/>
            <ac:spMk id="71" creationId="{4EA91930-66BC-4C41-B4F5-C31EB216F64B}"/>
          </ac:spMkLst>
        </pc:spChg>
        <pc:spChg chg="add del">
          <ac:chgData name="Amy Smith" userId="086db341-8c18-46ae-a706-63888b1bb59b" providerId="ADAL" clId="{8645937E-A71C-4121-9EA5-AD9A6D6E10F0}" dt="2024-07-25T17:04:59.763" v="83" actId="26606"/>
          <ac:spMkLst>
            <pc:docMk/>
            <pc:sldMk cId="1210980524" sldId="262"/>
            <ac:spMk id="72" creationId="{6313CF8F-B436-401E-9575-DE0F8E8B5B17}"/>
          </ac:spMkLst>
        </pc:spChg>
        <pc:spChg chg="add del">
          <ac:chgData name="Amy Smith" userId="086db341-8c18-46ae-a706-63888b1bb59b" providerId="ADAL" clId="{8645937E-A71C-4121-9EA5-AD9A6D6E10F0}" dt="2024-07-25T17:04:59.763" v="83" actId="26606"/>
          <ac:spMkLst>
            <pc:docMk/>
            <pc:sldMk cId="1210980524" sldId="262"/>
            <ac:spMk id="73" creationId="{2A38CFE9-C30A-4551-ACCB-D5808FBC39CD}"/>
          </ac:spMkLst>
        </pc:spChg>
        <pc:spChg chg="add del">
          <ac:chgData name="Amy Smith" userId="086db341-8c18-46ae-a706-63888b1bb59b" providerId="ADAL" clId="{8645937E-A71C-4121-9EA5-AD9A6D6E10F0}" dt="2024-07-25T17:05:44.568" v="122" actId="26606"/>
          <ac:spMkLst>
            <pc:docMk/>
            <pc:sldMk cId="1210980524" sldId="262"/>
            <ac:spMk id="75" creationId="{21AC6A30-4F22-4C0F-B278-19C5B8A80C55}"/>
          </ac:spMkLst>
        </pc:spChg>
        <pc:spChg chg="add del">
          <ac:chgData name="Amy Smith" userId="086db341-8c18-46ae-a706-63888b1bb59b" providerId="ADAL" clId="{8645937E-A71C-4121-9EA5-AD9A6D6E10F0}" dt="2024-07-25T17:05:44.568" v="122" actId="26606"/>
          <ac:spMkLst>
            <pc:docMk/>
            <pc:sldMk cId="1210980524" sldId="262"/>
            <ac:spMk id="76" creationId="{BB4335AD-65B1-44E4-90AF-264024FE4BD2}"/>
          </ac:spMkLst>
        </pc:spChg>
        <pc:spChg chg="add del">
          <ac:chgData name="Amy Smith" userId="086db341-8c18-46ae-a706-63888b1bb59b" providerId="ADAL" clId="{8645937E-A71C-4121-9EA5-AD9A6D6E10F0}" dt="2024-07-25T17:19:17.589" v="324" actId="26606"/>
          <ac:spMkLst>
            <pc:docMk/>
            <pc:sldMk cId="1210980524" sldId="262"/>
            <ac:spMk id="81" creationId="{21AC6A30-4F22-4C0F-B278-19C5B8A80C55}"/>
          </ac:spMkLst>
        </pc:spChg>
        <pc:spChg chg="add del">
          <ac:chgData name="Amy Smith" userId="086db341-8c18-46ae-a706-63888b1bb59b" providerId="ADAL" clId="{8645937E-A71C-4121-9EA5-AD9A6D6E10F0}" dt="2024-07-25T17:19:17.589" v="324" actId="26606"/>
          <ac:spMkLst>
            <pc:docMk/>
            <pc:sldMk cId="1210980524" sldId="262"/>
            <ac:spMk id="83" creationId="{BB4335AD-65B1-44E4-90AF-264024FE4BD2}"/>
          </ac:spMkLst>
        </pc:spChg>
        <pc:spChg chg="add">
          <ac:chgData name="Amy Smith" userId="086db341-8c18-46ae-a706-63888b1bb59b" providerId="ADAL" clId="{8645937E-A71C-4121-9EA5-AD9A6D6E10F0}" dt="2024-07-25T17:19:17.589" v="324" actId="26606"/>
          <ac:spMkLst>
            <pc:docMk/>
            <pc:sldMk cId="1210980524" sldId="262"/>
            <ac:spMk id="88" creationId="{C0A1ED06-4733-4020-9C60-81D4D801408D}"/>
          </ac:spMkLst>
        </pc:spChg>
        <pc:spChg chg="add">
          <ac:chgData name="Amy Smith" userId="086db341-8c18-46ae-a706-63888b1bb59b" providerId="ADAL" clId="{8645937E-A71C-4121-9EA5-AD9A6D6E10F0}" dt="2024-07-25T17:19:17.589" v="324" actId="26606"/>
          <ac:spMkLst>
            <pc:docMk/>
            <pc:sldMk cId="1210980524" sldId="262"/>
            <ac:spMk id="90" creationId="{B0CA3509-3AF9-45FE-93ED-57BB5D5E8E07}"/>
          </ac:spMkLst>
        </pc:spChg>
        <pc:graphicFrameChg chg="add mod">
          <ac:chgData name="Amy Smith" userId="086db341-8c18-46ae-a706-63888b1bb59b" providerId="ADAL" clId="{8645937E-A71C-4121-9EA5-AD9A6D6E10F0}" dt="2024-07-25T17:06:23.778" v="125" actId="12084"/>
          <ac:graphicFrameMkLst>
            <pc:docMk/>
            <pc:sldMk cId="1210980524" sldId="262"/>
            <ac:graphicFrameMk id="4" creationId="{74533E54-37C3-3CDD-102C-A552939A270E}"/>
          </ac:graphicFrameMkLst>
        </pc:graphicFrameChg>
        <pc:graphicFrameChg chg="add mod modGraphic">
          <ac:chgData name="Amy Smith" userId="086db341-8c18-46ae-a706-63888b1bb59b" providerId="ADAL" clId="{8645937E-A71C-4121-9EA5-AD9A6D6E10F0}" dt="2024-07-25T17:20:25.748" v="336" actId="1076"/>
          <ac:graphicFrameMkLst>
            <pc:docMk/>
            <pc:sldMk cId="1210980524" sldId="262"/>
            <ac:graphicFrameMk id="6" creationId="{9C655351-9F4C-3C05-B352-44BEAD4E53F2}"/>
          </ac:graphicFrameMkLst>
        </pc:graphicFrameChg>
        <pc:picChg chg="mod ord">
          <ac:chgData name="Amy Smith" userId="086db341-8c18-46ae-a706-63888b1bb59b" providerId="ADAL" clId="{8645937E-A71C-4121-9EA5-AD9A6D6E10F0}" dt="2024-07-25T17:19:17.589" v="324" actId="26606"/>
          <ac:picMkLst>
            <pc:docMk/>
            <pc:sldMk cId="1210980524" sldId="262"/>
            <ac:picMk id="5" creationId="{A921E6E9-C67A-28BD-C6B8-42E185EDBA7A}"/>
          </ac:picMkLst>
        </pc:picChg>
        <pc:picChg chg="mod">
          <ac:chgData name="Amy Smith" userId="086db341-8c18-46ae-a706-63888b1bb59b" providerId="ADAL" clId="{8645937E-A71C-4121-9EA5-AD9A6D6E10F0}" dt="2024-07-25T17:19:17.589" v="324" actId="26606"/>
          <ac:picMkLst>
            <pc:docMk/>
            <pc:sldMk cId="1210980524" sldId="262"/>
            <ac:picMk id="7" creationId="{0930559A-54A9-7E0E-BEC3-1C929FDA93B2}"/>
          </ac:picMkLst>
        </pc:picChg>
        <pc:picChg chg="del mod">
          <ac:chgData name="Amy Smith" userId="086db341-8c18-46ae-a706-63888b1bb59b" providerId="ADAL" clId="{8645937E-A71C-4121-9EA5-AD9A6D6E10F0}" dt="2024-07-25T17:04:43.076" v="77" actId="478"/>
          <ac:picMkLst>
            <pc:docMk/>
            <pc:sldMk cId="1210980524" sldId="262"/>
            <ac:picMk id="10" creationId="{5FF75724-ECD5-6CEC-E41E-7654C875EE5C}"/>
          </ac:picMkLst>
        </pc:picChg>
        <pc:cxnChg chg="add del">
          <ac:chgData name="Amy Smith" userId="086db341-8c18-46ae-a706-63888b1bb59b" providerId="ADAL" clId="{8645937E-A71C-4121-9EA5-AD9A6D6E10F0}" dt="2024-07-25T17:04:59.781" v="84" actId="26606"/>
          <ac:cxnSpMkLst>
            <pc:docMk/>
            <pc:sldMk cId="1210980524" sldId="262"/>
            <ac:cxnSpMk id="54" creationId="{DCD67800-37AC-4E14-89B0-F79DCB3FB86D}"/>
          </ac:cxnSpMkLst>
        </pc:cxnChg>
        <pc:cxnChg chg="add del">
          <ac:chgData name="Amy Smith" userId="086db341-8c18-46ae-a706-63888b1bb59b" providerId="ADAL" clId="{8645937E-A71C-4121-9EA5-AD9A6D6E10F0}" dt="2024-07-25T17:04:59.781" v="84" actId="26606"/>
          <ac:cxnSpMkLst>
            <pc:docMk/>
            <pc:sldMk cId="1210980524" sldId="262"/>
            <ac:cxnSpMk id="56" creationId="{20F1788F-A5AE-4188-8274-F7F2E3833ECD}"/>
          </ac:cxnSpMkLst>
        </pc:cxnChg>
      </pc:sldChg>
      <pc:sldChg chg="addSp delSp modSp mod modTransition setBg">
        <pc:chgData name="Amy Smith" userId="086db341-8c18-46ae-a706-63888b1bb59b" providerId="ADAL" clId="{8645937E-A71C-4121-9EA5-AD9A6D6E10F0}" dt="2024-07-25T18:06:31.358" v="754"/>
        <pc:sldMkLst>
          <pc:docMk/>
          <pc:sldMk cId="4131378303" sldId="263"/>
        </pc:sldMkLst>
        <pc:spChg chg="mod">
          <ac:chgData name="Amy Smith" userId="086db341-8c18-46ae-a706-63888b1bb59b" providerId="ADAL" clId="{8645937E-A71C-4121-9EA5-AD9A6D6E10F0}" dt="2024-07-25T17:24:12.861" v="382" actId="26606"/>
          <ac:spMkLst>
            <pc:docMk/>
            <pc:sldMk cId="4131378303" sldId="263"/>
            <ac:spMk id="2" creationId="{673459A2-1AFA-91E6-AFA2-6AA9CDBBF9F6}"/>
          </ac:spMkLst>
        </pc:spChg>
        <pc:spChg chg="del">
          <ac:chgData name="Amy Smith" userId="086db341-8c18-46ae-a706-63888b1bb59b" providerId="ADAL" clId="{8645937E-A71C-4121-9EA5-AD9A6D6E10F0}" dt="2024-07-25T17:22:38.619" v="343"/>
          <ac:spMkLst>
            <pc:docMk/>
            <pc:sldMk cId="4131378303" sldId="263"/>
            <ac:spMk id="3" creationId="{3F1C68B4-9C14-22A4-1DE1-54C56D5044F7}"/>
          </ac:spMkLst>
        </pc:spChg>
        <pc:spChg chg="add del">
          <ac:chgData name="Amy Smith" userId="086db341-8c18-46ae-a706-63888b1bb59b" providerId="ADAL" clId="{8645937E-A71C-4121-9EA5-AD9A6D6E10F0}" dt="2024-07-25T17:23:54.573" v="378" actId="26606"/>
          <ac:spMkLst>
            <pc:docMk/>
            <pc:sldMk cId="4131378303" sldId="263"/>
            <ac:spMk id="10" creationId="{A8384FB5-9ADC-4DDC-881B-597D56F5B15D}"/>
          </ac:spMkLst>
        </pc:spChg>
        <pc:spChg chg="add del">
          <ac:chgData name="Amy Smith" userId="086db341-8c18-46ae-a706-63888b1bb59b" providerId="ADAL" clId="{8645937E-A71C-4121-9EA5-AD9A6D6E10F0}" dt="2024-07-25T17:23:54.573" v="378" actId="26606"/>
          <ac:spMkLst>
            <pc:docMk/>
            <pc:sldMk cId="4131378303" sldId="263"/>
            <ac:spMk id="12" creationId="{91E5A9A7-95C6-4F4F-B00E-C82E07FE62EF}"/>
          </ac:spMkLst>
        </pc:spChg>
        <pc:spChg chg="add del">
          <ac:chgData name="Amy Smith" userId="086db341-8c18-46ae-a706-63888b1bb59b" providerId="ADAL" clId="{8645937E-A71C-4121-9EA5-AD9A6D6E10F0}" dt="2024-07-25T17:23:54.573" v="378" actId="26606"/>
          <ac:spMkLst>
            <pc:docMk/>
            <pc:sldMk cId="4131378303" sldId="263"/>
            <ac:spMk id="14" creationId="{D07DD2DE-F619-49DD-B5E7-03A290FF4ED1}"/>
          </ac:spMkLst>
        </pc:spChg>
        <pc:spChg chg="add del">
          <ac:chgData name="Amy Smith" userId="086db341-8c18-46ae-a706-63888b1bb59b" providerId="ADAL" clId="{8645937E-A71C-4121-9EA5-AD9A6D6E10F0}" dt="2024-07-25T17:23:54.573" v="378" actId="26606"/>
          <ac:spMkLst>
            <pc:docMk/>
            <pc:sldMk cId="4131378303" sldId="263"/>
            <ac:spMk id="16" creationId="{85149191-5F60-4A28-AAFF-039F96B0F3EC}"/>
          </ac:spMkLst>
        </pc:spChg>
        <pc:spChg chg="add del">
          <ac:chgData name="Amy Smith" userId="086db341-8c18-46ae-a706-63888b1bb59b" providerId="ADAL" clId="{8645937E-A71C-4121-9EA5-AD9A6D6E10F0}" dt="2024-07-25T17:23:54.573" v="378" actId="26606"/>
          <ac:spMkLst>
            <pc:docMk/>
            <pc:sldMk cId="4131378303" sldId="263"/>
            <ac:spMk id="18" creationId="{F8260ED5-17F7-4158-B241-D51DD4CF1B7E}"/>
          </ac:spMkLst>
        </pc:spChg>
        <pc:spChg chg="add del">
          <ac:chgData name="Amy Smith" userId="086db341-8c18-46ae-a706-63888b1bb59b" providerId="ADAL" clId="{8645937E-A71C-4121-9EA5-AD9A6D6E10F0}" dt="2024-07-25T17:23:59.221" v="379" actId="478"/>
          <ac:spMkLst>
            <pc:docMk/>
            <pc:sldMk cId="4131378303" sldId="263"/>
            <ac:spMk id="22" creationId="{4673287A-B59A-269A-611D-FEF52C54D84A}"/>
          </ac:spMkLst>
        </pc:spChg>
        <pc:spChg chg="add del">
          <ac:chgData name="Amy Smith" userId="086db341-8c18-46ae-a706-63888b1bb59b" providerId="ADAL" clId="{8645937E-A71C-4121-9EA5-AD9A6D6E10F0}" dt="2024-07-25T17:24:12.861" v="382" actId="26606"/>
          <ac:spMkLst>
            <pc:docMk/>
            <pc:sldMk cId="4131378303" sldId="263"/>
            <ac:spMk id="25" creationId="{3AFE8227-C443-417B-BA91-520EB1EF4559}"/>
          </ac:spMkLst>
        </pc:spChg>
        <pc:spChg chg="add del">
          <ac:chgData name="Amy Smith" userId="086db341-8c18-46ae-a706-63888b1bb59b" providerId="ADAL" clId="{8645937E-A71C-4121-9EA5-AD9A6D6E10F0}" dt="2024-07-25T17:24:12.861" v="382" actId="26606"/>
          <ac:spMkLst>
            <pc:docMk/>
            <pc:sldMk cId="4131378303" sldId="263"/>
            <ac:spMk id="27" creationId="{907741FC-B544-4A6E-B831-6789D042333D}"/>
          </ac:spMkLst>
        </pc:spChg>
        <pc:spChg chg="add del">
          <ac:chgData name="Amy Smith" userId="086db341-8c18-46ae-a706-63888b1bb59b" providerId="ADAL" clId="{8645937E-A71C-4121-9EA5-AD9A6D6E10F0}" dt="2024-07-25T17:24:12.861" v="382" actId="26606"/>
          <ac:spMkLst>
            <pc:docMk/>
            <pc:sldMk cId="4131378303" sldId="263"/>
            <ac:spMk id="29" creationId="{3F0BE7ED-7814-4273-B18A-F26CC0380380}"/>
          </ac:spMkLst>
        </pc:spChg>
        <pc:spChg chg="add del">
          <ac:chgData name="Amy Smith" userId="086db341-8c18-46ae-a706-63888b1bb59b" providerId="ADAL" clId="{8645937E-A71C-4121-9EA5-AD9A6D6E10F0}" dt="2024-07-25T17:24:12.840" v="381" actId="26606"/>
          <ac:spMkLst>
            <pc:docMk/>
            <pc:sldMk cId="4131378303" sldId="263"/>
            <ac:spMk id="34" creationId="{A8384FB5-9ADC-4DDC-881B-597D56F5B15D}"/>
          </ac:spMkLst>
        </pc:spChg>
        <pc:spChg chg="add del">
          <ac:chgData name="Amy Smith" userId="086db341-8c18-46ae-a706-63888b1bb59b" providerId="ADAL" clId="{8645937E-A71C-4121-9EA5-AD9A6D6E10F0}" dt="2024-07-25T17:24:12.840" v="381" actId="26606"/>
          <ac:spMkLst>
            <pc:docMk/>
            <pc:sldMk cId="4131378303" sldId="263"/>
            <ac:spMk id="36" creationId="{91E5A9A7-95C6-4F4F-B00E-C82E07FE62EF}"/>
          </ac:spMkLst>
        </pc:spChg>
        <pc:spChg chg="add del">
          <ac:chgData name="Amy Smith" userId="086db341-8c18-46ae-a706-63888b1bb59b" providerId="ADAL" clId="{8645937E-A71C-4121-9EA5-AD9A6D6E10F0}" dt="2024-07-25T17:24:12.840" v="381" actId="26606"/>
          <ac:spMkLst>
            <pc:docMk/>
            <pc:sldMk cId="4131378303" sldId="263"/>
            <ac:spMk id="38" creationId="{D07DD2DE-F619-49DD-B5E7-03A290FF4ED1}"/>
          </ac:spMkLst>
        </pc:spChg>
        <pc:spChg chg="add del">
          <ac:chgData name="Amy Smith" userId="086db341-8c18-46ae-a706-63888b1bb59b" providerId="ADAL" clId="{8645937E-A71C-4121-9EA5-AD9A6D6E10F0}" dt="2024-07-25T17:24:12.840" v="381" actId="26606"/>
          <ac:spMkLst>
            <pc:docMk/>
            <pc:sldMk cId="4131378303" sldId="263"/>
            <ac:spMk id="40" creationId="{85149191-5F60-4A28-AAFF-039F96B0F3EC}"/>
          </ac:spMkLst>
        </pc:spChg>
        <pc:spChg chg="add del">
          <ac:chgData name="Amy Smith" userId="086db341-8c18-46ae-a706-63888b1bb59b" providerId="ADAL" clId="{8645937E-A71C-4121-9EA5-AD9A6D6E10F0}" dt="2024-07-25T17:24:12.840" v="381" actId="26606"/>
          <ac:spMkLst>
            <pc:docMk/>
            <pc:sldMk cId="4131378303" sldId="263"/>
            <ac:spMk id="42" creationId="{F8260ED5-17F7-4158-B241-D51DD4CF1B7E}"/>
          </ac:spMkLst>
        </pc:spChg>
        <pc:spChg chg="add del">
          <ac:chgData name="Amy Smith" userId="086db341-8c18-46ae-a706-63888b1bb59b" providerId="ADAL" clId="{8645937E-A71C-4121-9EA5-AD9A6D6E10F0}" dt="2024-07-25T17:24:29.526" v="384" actId="26606"/>
          <ac:spMkLst>
            <pc:docMk/>
            <pc:sldMk cId="4131378303" sldId="263"/>
            <ac:spMk id="44" creationId="{A8384FB5-9ADC-4DDC-881B-597D56F5B15D}"/>
          </ac:spMkLst>
        </pc:spChg>
        <pc:spChg chg="add del">
          <ac:chgData name="Amy Smith" userId="086db341-8c18-46ae-a706-63888b1bb59b" providerId="ADAL" clId="{8645937E-A71C-4121-9EA5-AD9A6D6E10F0}" dt="2024-07-25T17:24:29.526" v="384" actId="26606"/>
          <ac:spMkLst>
            <pc:docMk/>
            <pc:sldMk cId="4131378303" sldId="263"/>
            <ac:spMk id="45" creationId="{BC05CA36-AD6A-4ABF-9A05-52E5A143D2BB}"/>
          </ac:spMkLst>
        </pc:spChg>
        <pc:spChg chg="add del">
          <ac:chgData name="Amy Smith" userId="086db341-8c18-46ae-a706-63888b1bb59b" providerId="ADAL" clId="{8645937E-A71C-4121-9EA5-AD9A6D6E10F0}" dt="2024-07-25T17:24:29.526" v="384" actId="26606"/>
          <ac:spMkLst>
            <pc:docMk/>
            <pc:sldMk cId="4131378303" sldId="263"/>
            <ac:spMk id="46" creationId="{D4331EE8-85A4-4588-8D9E-70E534D477DB}"/>
          </ac:spMkLst>
        </pc:spChg>
        <pc:spChg chg="add del">
          <ac:chgData name="Amy Smith" userId="086db341-8c18-46ae-a706-63888b1bb59b" providerId="ADAL" clId="{8645937E-A71C-4121-9EA5-AD9A6D6E10F0}" dt="2024-07-25T17:24:29.526" v="384" actId="26606"/>
          <ac:spMkLst>
            <pc:docMk/>
            <pc:sldMk cId="4131378303" sldId="263"/>
            <ac:spMk id="47" creationId="{49D6C862-61CC-4B46-8080-96583D653BAB}"/>
          </ac:spMkLst>
        </pc:spChg>
        <pc:spChg chg="add del">
          <ac:chgData name="Amy Smith" userId="086db341-8c18-46ae-a706-63888b1bb59b" providerId="ADAL" clId="{8645937E-A71C-4121-9EA5-AD9A6D6E10F0}" dt="2024-07-25T17:24:29.526" v="384" actId="26606"/>
          <ac:spMkLst>
            <pc:docMk/>
            <pc:sldMk cId="4131378303" sldId="263"/>
            <ac:spMk id="48" creationId="{E37EECFC-A684-4391-AE85-4CDAF5565F61}"/>
          </ac:spMkLst>
        </pc:spChg>
        <pc:spChg chg="add">
          <ac:chgData name="Amy Smith" userId="086db341-8c18-46ae-a706-63888b1bb59b" providerId="ADAL" clId="{8645937E-A71C-4121-9EA5-AD9A6D6E10F0}" dt="2024-07-25T17:24:29.526" v="384" actId="26606"/>
          <ac:spMkLst>
            <pc:docMk/>
            <pc:sldMk cId="4131378303" sldId="263"/>
            <ac:spMk id="53" creationId="{A8384FB5-9ADC-4DDC-881B-597D56F5B15D}"/>
          </ac:spMkLst>
        </pc:spChg>
        <pc:spChg chg="add">
          <ac:chgData name="Amy Smith" userId="086db341-8c18-46ae-a706-63888b1bb59b" providerId="ADAL" clId="{8645937E-A71C-4121-9EA5-AD9A6D6E10F0}" dt="2024-07-25T17:24:29.526" v="384" actId="26606"/>
          <ac:spMkLst>
            <pc:docMk/>
            <pc:sldMk cId="4131378303" sldId="263"/>
            <ac:spMk id="55" creationId="{BC05CA36-AD6A-4ABF-9A05-52E5A143D2BB}"/>
          </ac:spMkLst>
        </pc:spChg>
        <pc:spChg chg="add">
          <ac:chgData name="Amy Smith" userId="086db341-8c18-46ae-a706-63888b1bb59b" providerId="ADAL" clId="{8645937E-A71C-4121-9EA5-AD9A6D6E10F0}" dt="2024-07-25T17:24:29.526" v="384" actId="26606"/>
          <ac:spMkLst>
            <pc:docMk/>
            <pc:sldMk cId="4131378303" sldId="263"/>
            <ac:spMk id="57" creationId="{D4331EE8-85A4-4588-8D9E-70E534D477DB}"/>
          </ac:spMkLst>
        </pc:spChg>
        <pc:spChg chg="add">
          <ac:chgData name="Amy Smith" userId="086db341-8c18-46ae-a706-63888b1bb59b" providerId="ADAL" clId="{8645937E-A71C-4121-9EA5-AD9A6D6E10F0}" dt="2024-07-25T17:24:29.526" v="384" actId="26606"/>
          <ac:spMkLst>
            <pc:docMk/>
            <pc:sldMk cId="4131378303" sldId="263"/>
            <ac:spMk id="59" creationId="{49D6C862-61CC-4B46-8080-96583D653BAB}"/>
          </ac:spMkLst>
        </pc:spChg>
        <pc:spChg chg="add">
          <ac:chgData name="Amy Smith" userId="086db341-8c18-46ae-a706-63888b1bb59b" providerId="ADAL" clId="{8645937E-A71C-4121-9EA5-AD9A6D6E10F0}" dt="2024-07-25T17:24:29.526" v="384" actId="26606"/>
          <ac:spMkLst>
            <pc:docMk/>
            <pc:sldMk cId="4131378303" sldId="263"/>
            <ac:spMk id="61" creationId="{E37EECFC-A684-4391-AE85-4CDAF5565F61}"/>
          </ac:spMkLst>
        </pc:spChg>
        <pc:picChg chg="add mod">
          <ac:chgData name="Amy Smith" userId="086db341-8c18-46ae-a706-63888b1bb59b" providerId="ADAL" clId="{8645937E-A71C-4121-9EA5-AD9A6D6E10F0}" dt="2024-07-25T17:24:29.526" v="384" actId="26606"/>
          <ac:picMkLst>
            <pc:docMk/>
            <pc:sldMk cId="4131378303" sldId="263"/>
            <ac:picMk id="5" creationId="{9C6A6C40-DAA3-C5B7-0B6A-9BEE637CF438}"/>
          </ac:picMkLst>
        </pc:picChg>
      </pc:sldChg>
      <pc:sldChg chg="addSp delSp modSp new mod modTransition setBg">
        <pc:chgData name="Amy Smith" userId="086db341-8c18-46ae-a706-63888b1bb59b" providerId="ADAL" clId="{8645937E-A71C-4121-9EA5-AD9A6D6E10F0}" dt="2024-07-25T18:06:31.358" v="754"/>
        <pc:sldMkLst>
          <pc:docMk/>
          <pc:sldMk cId="1620722575" sldId="264"/>
        </pc:sldMkLst>
        <pc:spChg chg="del">
          <ac:chgData name="Amy Smith" userId="086db341-8c18-46ae-a706-63888b1bb59b" providerId="ADAL" clId="{8645937E-A71C-4121-9EA5-AD9A6D6E10F0}" dt="2024-07-25T16:58:14.060" v="37" actId="26606"/>
          <ac:spMkLst>
            <pc:docMk/>
            <pc:sldMk cId="1620722575" sldId="264"/>
            <ac:spMk id="2" creationId="{914184E9-A66A-C94F-B2EE-F6CE7A8DA2C9}"/>
          </ac:spMkLst>
        </pc:spChg>
        <pc:spChg chg="del">
          <ac:chgData name="Amy Smith" userId="086db341-8c18-46ae-a706-63888b1bb59b" providerId="ADAL" clId="{8645937E-A71C-4121-9EA5-AD9A6D6E10F0}" dt="2024-07-25T16:58:07.109" v="34"/>
          <ac:spMkLst>
            <pc:docMk/>
            <pc:sldMk cId="1620722575" sldId="264"/>
            <ac:spMk id="3" creationId="{F6DAC2E3-84CA-2B67-B3BC-DD29FAE4457C}"/>
          </ac:spMkLst>
        </pc:spChg>
        <pc:spChg chg="add del mod">
          <ac:chgData name="Amy Smith" userId="086db341-8c18-46ae-a706-63888b1bb59b" providerId="ADAL" clId="{8645937E-A71C-4121-9EA5-AD9A6D6E10F0}" dt="2024-07-25T17:17:04.748" v="312"/>
          <ac:spMkLst>
            <pc:docMk/>
            <pc:sldMk cId="1620722575" sldId="264"/>
            <ac:spMk id="7" creationId="{8965C743-CCDA-EEA3-0E14-33349EC5E0E0}"/>
          </ac:spMkLst>
        </pc:spChg>
        <pc:spChg chg="add del">
          <ac:chgData name="Amy Smith" userId="086db341-8c18-46ae-a706-63888b1bb59b" providerId="ADAL" clId="{8645937E-A71C-4121-9EA5-AD9A6D6E10F0}" dt="2024-07-25T17:17:08.528" v="315" actId="26606"/>
          <ac:spMkLst>
            <pc:docMk/>
            <pc:sldMk cId="1620722575" sldId="264"/>
            <ac:spMk id="10" creationId="{42A4FC2C-047E-45A5-965D-8E1E3BF09BC6}"/>
          </ac:spMkLst>
        </pc:spChg>
        <pc:spChg chg="add del">
          <ac:chgData name="Amy Smith" userId="086db341-8c18-46ae-a706-63888b1bb59b" providerId="ADAL" clId="{8645937E-A71C-4121-9EA5-AD9A6D6E10F0}" dt="2024-07-25T17:17:27.196" v="319" actId="26606"/>
          <ac:spMkLst>
            <pc:docMk/>
            <pc:sldMk cId="1620722575" sldId="264"/>
            <ac:spMk id="15" creationId="{42A4FC2C-047E-45A5-965D-8E1E3BF09BC6}"/>
          </ac:spMkLst>
        </pc:spChg>
        <pc:spChg chg="add del">
          <ac:chgData name="Amy Smith" userId="086db341-8c18-46ae-a706-63888b1bb59b" providerId="ADAL" clId="{8645937E-A71C-4121-9EA5-AD9A6D6E10F0}" dt="2024-07-25T17:17:27.179" v="318" actId="26606"/>
          <ac:spMkLst>
            <pc:docMk/>
            <pc:sldMk cId="1620722575" sldId="264"/>
            <ac:spMk id="20" creationId="{42A4FC2C-047E-45A5-965D-8E1E3BF09BC6}"/>
          </ac:spMkLst>
        </pc:spChg>
        <pc:spChg chg="add">
          <ac:chgData name="Amy Smith" userId="086db341-8c18-46ae-a706-63888b1bb59b" providerId="ADAL" clId="{8645937E-A71C-4121-9EA5-AD9A6D6E10F0}" dt="2024-07-25T17:17:27.196" v="319" actId="26606"/>
          <ac:spMkLst>
            <pc:docMk/>
            <pc:sldMk cId="1620722575" sldId="264"/>
            <ac:spMk id="22" creationId="{FD073016-B734-483B-8953-5BADEE145112}"/>
          </ac:spMkLst>
        </pc:spChg>
        <pc:spChg chg="add">
          <ac:chgData name="Amy Smith" userId="086db341-8c18-46ae-a706-63888b1bb59b" providerId="ADAL" clId="{8645937E-A71C-4121-9EA5-AD9A6D6E10F0}" dt="2024-07-25T17:17:27.196" v="319" actId="26606"/>
          <ac:spMkLst>
            <pc:docMk/>
            <pc:sldMk cId="1620722575" sldId="264"/>
            <ac:spMk id="23" creationId="{AB8C311F-7253-4AED-9701-7FC0708C41C7}"/>
          </ac:spMkLst>
        </pc:spChg>
        <pc:spChg chg="add">
          <ac:chgData name="Amy Smith" userId="086db341-8c18-46ae-a706-63888b1bb59b" providerId="ADAL" clId="{8645937E-A71C-4121-9EA5-AD9A6D6E10F0}" dt="2024-07-25T17:17:27.196" v="319" actId="26606"/>
          <ac:spMkLst>
            <pc:docMk/>
            <pc:sldMk cId="1620722575" sldId="264"/>
            <ac:spMk id="24" creationId="{90A7EAB6-59D3-4325-8DE6-E0CA4009CE53}"/>
          </ac:spMkLst>
        </pc:spChg>
        <pc:spChg chg="add">
          <ac:chgData name="Amy Smith" userId="086db341-8c18-46ae-a706-63888b1bb59b" providerId="ADAL" clId="{8645937E-A71C-4121-9EA5-AD9A6D6E10F0}" dt="2024-07-25T17:17:27.196" v="319" actId="26606"/>
          <ac:spMkLst>
            <pc:docMk/>
            <pc:sldMk cId="1620722575" sldId="264"/>
            <ac:spMk id="26" creationId="{A8D57A06-A426-446D-B02C-A2DC6B62E45E}"/>
          </ac:spMkLst>
        </pc:spChg>
        <pc:picChg chg="add del mod">
          <ac:chgData name="Amy Smith" userId="086db341-8c18-46ae-a706-63888b1bb59b" providerId="ADAL" clId="{8645937E-A71C-4121-9EA5-AD9A6D6E10F0}" dt="2024-07-25T17:17:01.204" v="311" actId="478"/>
          <ac:picMkLst>
            <pc:docMk/>
            <pc:sldMk cId="1620722575" sldId="264"/>
            <ac:picMk id="5" creationId="{B1A003AF-D891-ADA4-0800-B90D10A8EC54}"/>
          </ac:picMkLst>
        </pc:picChg>
        <pc:picChg chg="add mod modCrop">
          <ac:chgData name="Amy Smith" userId="086db341-8c18-46ae-a706-63888b1bb59b" providerId="ADAL" clId="{8645937E-A71C-4121-9EA5-AD9A6D6E10F0}" dt="2024-07-25T17:17:27.196" v="319" actId="26606"/>
          <ac:picMkLst>
            <pc:docMk/>
            <pc:sldMk cId="1620722575" sldId="264"/>
            <ac:picMk id="9" creationId="{E5954A38-5D8D-2659-286A-877B0A6B82FB}"/>
          </ac:picMkLst>
        </pc:picChg>
      </pc:sldChg>
      <pc:sldChg chg="addSp delSp modSp new mod modTransition setBg">
        <pc:chgData name="Amy Smith" userId="086db341-8c18-46ae-a706-63888b1bb59b" providerId="ADAL" clId="{8645937E-A71C-4121-9EA5-AD9A6D6E10F0}" dt="2024-07-25T18:06:31.358" v="754"/>
        <pc:sldMkLst>
          <pc:docMk/>
          <pc:sldMk cId="1333018846" sldId="265"/>
        </pc:sldMkLst>
        <pc:spChg chg="del">
          <ac:chgData name="Amy Smith" userId="086db341-8c18-46ae-a706-63888b1bb59b" providerId="ADAL" clId="{8645937E-A71C-4121-9EA5-AD9A6D6E10F0}" dt="2024-07-25T17:01:00.759" v="43" actId="26606"/>
          <ac:spMkLst>
            <pc:docMk/>
            <pc:sldMk cId="1333018846" sldId="265"/>
            <ac:spMk id="2" creationId="{DB650773-26F6-E454-56E4-BE1A03CCDB6F}"/>
          </ac:spMkLst>
        </pc:spChg>
        <pc:spChg chg="del">
          <ac:chgData name="Amy Smith" userId="086db341-8c18-46ae-a706-63888b1bb59b" providerId="ADAL" clId="{8645937E-A71C-4121-9EA5-AD9A6D6E10F0}" dt="2024-07-25T17:00:56.016" v="40"/>
          <ac:spMkLst>
            <pc:docMk/>
            <pc:sldMk cId="1333018846" sldId="265"/>
            <ac:spMk id="3" creationId="{67F594F3-23A6-BF44-38D8-02C83B25B6B2}"/>
          </ac:spMkLst>
        </pc:spChg>
        <pc:spChg chg="add">
          <ac:chgData name="Amy Smith" userId="086db341-8c18-46ae-a706-63888b1bb59b" providerId="ADAL" clId="{8645937E-A71C-4121-9EA5-AD9A6D6E10F0}" dt="2024-07-25T17:01:00.759" v="43" actId="26606"/>
          <ac:spMkLst>
            <pc:docMk/>
            <pc:sldMk cId="1333018846" sldId="265"/>
            <ac:spMk id="10" creationId="{42A4FC2C-047E-45A5-965D-8E1E3BF09BC6}"/>
          </ac:spMkLst>
        </pc:spChg>
        <pc:picChg chg="add mod">
          <ac:chgData name="Amy Smith" userId="086db341-8c18-46ae-a706-63888b1bb59b" providerId="ADAL" clId="{8645937E-A71C-4121-9EA5-AD9A6D6E10F0}" dt="2024-07-25T17:01:00.759" v="43" actId="26606"/>
          <ac:picMkLst>
            <pc:docMk/>
            <pc:sldMk cId="1333018846" sldId="265"/>
            <ac:picMk id="5" creationId="{FC56E03E-DE38-D788-B29B-9B16140C902C}"/>
          </ac:picMkLst>
        </pc:picChg>
      </pc:sldChg>
      <pc:sldChg chg="addSp delSp modSp new mod modTransition setBg">
        <pc:chgData name="Amy Smith" userId="086db341-8c18-46ae-a706-63888b1bb59b" providerId="ADAL" clId="{8645937E-A71C-4121-9EA5-AD9A6D6E10F0}" dt="2024-07-25T18:06:31.358" v="754"/>
        <pc:sldMkLst>
          <pc:docMk/>
          <pc:sldMk cId="438040204" sldId="266"/>
        </pc:sldMkLst>
        <pc:spChg chg="del">
          <ac:chgData name="Amy Smith" userId="086db341-8c18-46ae-a706-63888b1bb59b" providerId="ADAL" clId="{8645937E-A71C-4121-9EA5-AD9A6D6E10F0}" dt="2024-07-25T17:37:32.283" v="438" actId="26606"/>
          <ac:spMkLst>
            <pc:docMk/>
            <pc:sldMk cId="438040204" sldId="266"/>
            <ac:spMk id="2" creationId="{52B59371-2A41-9DAA-9693-98E1A3A5B886}"/>
          </ac:spMkLst>
        </pc:spChg>
        <pc:spChg chg="del">
          <ac:chgData name="Amy Smith" userId="086db341-8c18-46ae-a706-63888b1bb59b" providerId="ADAL" clId="{8645937E-A71C-4121-9EA5-AD9A6D6E10F0}" dt="2024-07-25T17:37:19.537" v="435"/>
          <ac:spMkLst>
            <pc:docMk/>
            <pc:sldMk cId="438040204" sldId="266"/>
            <ac:spMk id="3" creationId="{EE40D4FD-D2B2-666B-219F-D145760B9B38}"/>
          </ac:spMkLst>
        </pc:spChg>
        <pc:spChg chg="add del mod">
          <ac:chgData name="Amy Smith" userId="086db341-8c18-46ae-a706-63888b1bb59b" providerId="ADAL" clId="{8645937E-A71C-4121-9EA5-AD9A6D6E10F0}" dt="2024-07-25T17:47:41.358" v="612" actId="478"/>
          <ac:spMkLst>
            <pc:docMk/>
            <pc:sldMk cId="438040204" sldId="266"/>
            <ac:spMk id="6" creationId="{08E7E715-751C-431D-581B-61630415BCA1}"/>
          </ac:spMkLst>
        </pc:spChg>
        <pc:spChg chg="add">
          <ac:chgData name="Amy Smith" userId="086db341-8c18-46ae-a706-63888b1bb59b" providerId="ADAL" clId="{8645937E-A71C-4121-9EA5-AD9A6D6E10F0}" dt="2024-07-25T17:37:32.283" v="438" actId="26606"/>
          <ac:spMkLst>
            <pc:docMk/>
            <pc:sldMk cId="438040204" sldId="266"/>
            <ac:spMk id="10" creationId="{AB8C311F-7253-4AED-9701-7FC0708C41C7}"/>
          </ac:spMkLst>
        </pc:spChg>
        <pc:spChg chg="add">
          <ac:chgData name="Amy Smith" userId="086db341-8c18-46ae-a706-63888b1bb59b" providerId="ADAL" clId="{8645937E-A71C-4121-9EA5-AD9A6D6E10F0}" dt="2024-07-25T17:37:32.283" v="438" actId="26606"/>
          <ac:spMkLst>
            <pc:docMk/>
            <pc:sldMk cId="438040204" sldId="266"/>
            <ac:spMk id="12" creationId="{E2384209-CB15-4CDF-9D31-C44FD9A3F20D}"/>
          </ac:spMkLst>
        </pc:spChg>
        <pc:spChg chg="add">
          <ac:chgData name="Amy Smith" userId="086db341-8c18-46ae-a706-63888b1bb59b" providerId="ADAL" clId="{8645937E-A71C-4121-9EA5-AD9A6D6E10F0}" dt="2024-07-25T17:37:32.283" v="438" actId="26606"/>
          <ac:spMkLst>
            <pc:docMk/>
            <pc:sldMk cId="438040204" sldId="266"/>
            <ac:spMk id="14" creationId="{2633B3B5-CC90-43F0-8714-D31D1F3F0209}"/>
          </ac:spMkLst>
        </pc:spChg>
        <pc:spChg chg="add">
          <ac:chgData name="Amy Smith" userId="086db341-8c18-46ae-a706-63888b1bb59b" providerId="ADAL" clId="{8645937E-A71C-4121-9EA5-AD9A6D6E10F0}" dt="2024-07-25T17:37:32.283" v="438" actId="26606"/>
          <ac:spMkLst>
            <pc:docMk/>
            <pc:sldMk cId="438040204" sldId="266"/>
            <ac:spMk id="16" creationId="{A8D57A06-A426-446D-B02C-A2DC6B62E45E}"/>
          </ac:spMkLst>
        </pc:spChg>
        <pc:picChg chg="add mod">
          <ac:chgData name="Amy Smith" userId="086db341-8c18-46ae-a706-63888b1bb59b" providerId="ADAL" clId="{8645937E-A71C-4121-9EA5-AD9A6D6E10F0}" dt="2024-07-25T17:38:18.022" v="472" actId="1076"/>
          <ac:picMkLst>
            <pc:docMk/>
            <pc:sldMk cId="438040204" sldId="266"/>
            <ac:picMk id="5" creationId="{E25C9807-0983-964C-B177-0CEF5775868D}"/>
          </ac:picMkLst>
        </pc:picChg>
      </pc:sldChg>
      <pc:sldChg chg="addSp delSp modSp new mod modTransition setBg">
        <pc:chgData name="Amy Smith" userId="086db341-8c18-46ae-a706-63888b1bb59b" providerId="ADAL" clId="{8645937E-A71C-4121-9EA5-AD9A6D6E10F0}" dt="2024-07-25T18:06:31.358" v="754"/>
        <pc:sldMkLst>
          <pc:docMk/>
          <pc:sldMk cId="1884821173" sldId="267"/>
        </pc:sldMkLst>
        <pc:spChg chg="del">
          <ac:chgData name="Amy Smith" userId="086db341-8c18-46ae-a706-63888b1bb59b" providerId="ADAL" clId="{8645937E-A71C-4121-9EA5-AD9A6D6E10F0}" dt="2024-07-25T17:38:50.910" v="478" actId="26606"/>
          <ac:spMkLst>
            <pc:docMk/>
            <pc:sldMk cId="1884821173" sldId="267"/>
            <ac:spMk id="2" creationId="{0AFF742B-8C33-604D-CEBF-2B814AAD3C7A}"/>
          </ac:spMkLst>
        </pc:spChg>
        <pc:spChg chg="del">
          <ac:chgData name="Amy Smith" userId="086db341-8c18-46ae-a706-63888b1bb59b" providerId="ADAL" clId="{8645937E-A71C-4121-9EA5-AD9A6D6E10F0}" dt="2024-07-25T17:38:43.713" v="475"/>
          <ac:spMkLst>
            <pc:docMk/>
            <pc:sldMk cId="1884821173" sldId="267"/>
            <ac:spMk id="3" creationId="{C4706BEA-536C-0B5B-0FD1-4635D2D4BB3F}"/>
          </ac:spMkLst>
        </pc:spChg>
        <pc:spChg chg="add mod">
          <ac:chgData name="Amy Smith" userId="086db341-8c18-46ae-a706-63888b1bb59b" providerId="ADAL" clId="{8645937E-A71C-4121-9EA5-AD9A6D6E10F0}" dt="2024-07-25T17:41:11.431" v="515" actId="1076"/>
          <ac:spMkLst>
            <pc:docMk/>
            <pc:sldMk cId="1884821173" sldId="267"/>
            <ac:spMk id="6" creationId="{9D167D01-7733-11B7-0CC9-9785A6B6E8C6}"/>
          </ac:spMkLst>
        </pc:spChg>
        <pc:spChg chg="add">
          <ac:chgData name="Amy Smith" userId="086db341-8c18-46ae-a706-63888b1bb59b" providerId="ADAL" clId="{8645937E-A71C-4121-9EA5-AD9A6D6E10F0}" dt="2024-07-25T17:38:50.910" v="478" actId="26606"/>
          <ac:spMkLst>
            <pc:docMk/>
            <pc:sldMk cId="1884821173" sldId="267"/>
            <ac:spMk id="10" creationId="{AB8C311F-7253-4AED-9701-7FC0708C41C7}"/>
          </ac:spMkLst>
        </pc:spChg>
        <pc:spChg chg="add">
          <ac:chgData name="Amy Smith" userId="086db341-8c18-46ae-a706-63888b1bb59b" providerId="ADAL" clId="{8645937E-A71C-4121-9EA5-AD9A6D6E10F0}" dt="2024-07-25T17:38:50.910" v="478" actId="26606"/>
          <ac:spMkLst>
            <pc:docMk/>
            <pc:sldMk cId="1884821173" sldId="267"/>
            <ac:spMk id="12" creationId="{E2384209-CB15-4CDF-9D31-C44FD9A3F20D}"/>
          </ac:spMkLst>
        </pc:spChg>
        <pc:spChg chg="add">
          <ac:chgData name="Amy Smith" userId="086db341-8c18-46ae-a706-63888b1bb59b" providerId="ADAL" clId="{8645937E-A71C-4121-9EA5-AD9A6D6E10F0}" dt="2024-07-25T17:38:50.910" v="478" actId="26606"/>
          <ac:spMkLst>
            <pc:docMk/>
            <pc:sldMk cId="1884821173" sldId="267"/>
            <ac:spMk id="14" creationId="{2633B3B5-CC90-43F0-8714-D31D1F3F0209}"/>
          </ac:spMkLst>
        </pc:spChg>
        <pc:spChg chg="add">
          <ac:chgData name="Amy Smith" userId="086db341-8c18-46ae-a706-63888b1bb59b" providerId="ADAL" clId="{8645937E-A71C-4121-9EA5-AD9A6D6E10F0}" dt="2024-07-25T17:38:50.910" v="478" actId="26606"/>
          <ac:spMkLst>
            <pc:docMk/>
            <pc:sldMk cId="1884821173" sldId="267"/>
            <ac:spMk id="16" creationId="{A8D57A06-A426-446D-B02C-A2DC6B62E45E}"/>
          </ac:spMkLst>
        </pc:spChg>
        <pc:picChg chg="add mod">
          <ac:chgData name="Amy Smith" userId="086db341-8c18-46ae-a706-63888b1bb59b" providerId="ADAL" clId="{8645937E-A71C-4121-9EA5-AD9A6D6E10F0}" dt="2024-07-25T17:41:05.214" v="514" actId="1076"/>
          <ac:picMkLst>
            <pc:docMk/>
            <pc:sldMk cId="1884821173" sldId="267"/>
            <ac:picMk id="5" creationId="{166CD6D6-E179-9512-7AF8-2DC5A9A116C0}"/>
          </ac:picMkLst>
        </pc:picChg>
      </pc:sldChg>
      <pc:sldChg chg="addSp delSp modSp new mod modTransition setBg">
        <pc:chgData name="Amy Smith" userId="086db341-8c18-46ae-a706-63888b1bb59b" providerId="ADAL" clId="{8645937E-A71C-4121-9EA5-AD9A6D6E10F0}" dt="2024-07-25T18:08:03.199" v="760" actId="20577"/>
        <pc:sldMkLst>
          <pc:docMk/>
          <pc:sldMk cId="2221203720" sldId="268"/>
        </pc:sldMkLst>
        <pc:spChg chg="del">
          <ac:chgData name="Amy Smith" userId="086db341-8c18-46ae-a706-63888b1bb59b" providerId="ADAL" clId="{8645937E-A71C-4121-9EA5-AD9A6D6E10F0}" dt="2024-07-25T17:40:11.256" v="491" actId="26606"/>
          <ac:spMkLst>
            <pc:docMk/>
            <pc:sldMk cId="2221203720" sldId="268"/>
            <ac:spMk id="2" creationId="{15BBEDD6-DAD0-A639-2BE9-8D85D9F7351E}"/>
          </ac:spMkLst>
        </pc:spChg>
        <pc:spChg chg="del">
          <ac:chgData name="Amy Smith" userId="086db341-8c18-46ae-a706-63888b1bb59b" providerId="ADAL" clId="{8645937E-A71C-4121-9EA5-AD9A6D6E10F0}" dt="2024-07-25T17:40:07.399" v="488"/>
          <ac:spMkLst>
            <pc:docMk/>
            <pc:sldMk cId="2221203720" sldId="268"/>
            <ac:spMk id="3" creationId="{128ADE13-0783-A837-935A-E44060E5608E}"/>
          </ac:spMkLst>
        </pc:spChg>
        <pc:spChg chg="add mod">
          <ac:chgData name="Amy Smith" userId="086db341-8c18-46ae-a706-63888b1bb59b" providerId="ADAL" clId="{8645937E-A71C-4121-9EA5-AD9A6D6E10F0}" dt="2024-07-25T18:08:03.199" v="760" actId="20577"/>
          <ac:spMkLst>
            <pc:docMk/>
            <pc:sldMk cId="2221203720" sldId="268"/>
            <ac:spMk id="6" creationId="{215C37C1-A795-9A19-0D20-E23C602B3312}"/>
          </ac:spMkLst>
        </pc:spChg>
        <pc:spChg chg="add">
          <ac:chgData name="Amy Smith" userId="086db341-8c18-46ae-a706-63888b1bb59b" providerId="ADAL" clId="{8645937E-A71C-4121-9EA5-AD9A6D6E10F0}" dt="2024-07-25T17:40:11.256" v="491" actId="26606"/>
          <ac:spMkLst>
            <pc:docMk/>
            <pc:sldMk cId="2221203720" sldId="268"/>
            <ac:spMk id="10" creationId="{AB8C311F-7253-4AED-9701-7FC0708C41C7}"/>
          </ac:spMkLst>
        </pc:spChg>
        <pc:spChg chg="add">
          <ac:chgData name="Amy Smith" userId="086db341-8c18-46ae-a706-63888b1bb59b" providerId="ADAL" clId="{8645937E-A71C-4121-9EA5-AD9A6D6E10F0}" dt="2024-07-25T17:40:11.256" v="491" actId="26606"/>
          <ac:spMkLst>
            <pc:docMk/>
            <pc:sldMk cId="2221203720" sldId="268"/>
            <ac:spMk id="12" creationId="{E2384209-CB15-4CDF-9D31-C44FD9A3F20D}"/>
          </ac:spMkLst>
        </pc:spChg>
        <pc:spChg chg="add">
          <ac:chgData name="Amy Smith" userId="086db341-8c18-46ae-a706-63888b1bb59b" providerId="ADAL" clId="{8645937E-A71C-4121-9EA5-AD9A6D6E10F0}" dt="2024-07-25T17:40:11.256" v="491" actId="26606"/>
          <ac:spMkLst>
            <pc:docMk/>
            <pc:sldMk cId="2221203720" sldId="268"/>
            <ac:spMk id="14" creationId="{2633B3B5-CC90-43F0-8714-D31D1F3F0209}"/>
          </ac:spMkLst>
        </pc:spChg>
        <pc:spChg chg="add">
          <ac:chgData name="Amy Smith" userId="086db341-8c18-46ae-a706-63888b1bb59b" providerId="ADAL" clId="{8645937E-A71C-4121-9EA5-AD9A6D6E10F0}" dt="2024-07-25T17:40:11.256" v="491" actId="26606"/>
          <ac:spMkLst>
            <pc:docMk/>
            <pc:sldMk cId="2221203720" sldId="268"/>
            <ac:spMk id="16" creationId="{A8D57A06-A426-446D-B02C-A2DC6B62E45E}"/>
          </ac:spMkLst>
        </pc:spChg>
        <pc:picChg chg="add mod">
          <ac:chgData name="Amy Smith" userId="086db341-8c18-46ae-a706-63888b1bb59b" providerId="ADAL" clId="{8645937E-A71C-4121-9EA5-AD9A6D6E10F0}" dt="2024-07-25T17:41:47.030" v="531" actId="1076"/>
          <ac:picMkLst>
            <pc:docMk/>
            <pc:sldMk cId="2221203720" sldId="268"/>
            <ac:picMk id="5" creationId="{426A5E7F-1775-5C78-D01F-B225270C222D}"/>
          </ac:picMkLst>
        </pc:picChg>
      </pc:sldChg>
      <pc:sldChg chg="addSp delSp modSp new mod modTransition setBg">
        <pc:chgData name="Amy Smith" userId="086db341-8c18-46ae-a706-63888b1bb59b" providerId="ADAL" clId="{8645937E-A71C-4121-9EA5-AD9A6D6E10F0}" dt="2024-07-25T18:06:31.358" v="754"/>
        <pc:sldMkLst>
          <pc:docMk/>
          <pc:sldMk cId="4068741452" sldId="269"/>
        </pc:sldMkLst>
        <pc:spChg chg="del mod">
          <ac:chgData name="Amy Smith" userId="086db341-8c18-46ae-a706-63888b1bb59b" providerId="ADAL" clId="{8645937E-A71C-4121-9EA5-AD9A6D6E10F0}" dt="2024-07-25T17:39:40.913" v="487" actId="26606"/>
          <ac:spMkLst>
            <pc:docMk/>
            <pc:sldMk cId="4068741452" sldId="269"/>
            <ac:spMk id="2" creationId="{1DB8058D-3503-5B92-C4D9-B423C6741223}"/>
          </ac:spMkLst>
        </pc:spChg>
        <pc:spChg chg="del">
          <ac:chgData name="Amy Smith" userId="086db341-8c18-46ae-a706-63888b1bb59b" providerId="ADAL" clId="{8645937E-A71C-4121-9EA5-AD9A6D6E10F0}" dt="2024-07-25T17:39:14.123" v="481"/>
          <ac:spMkLst>
            <pc:docMk/>
            <pc:sldMk cId="4068741452" sldId="269"/>
            <ac:spMk id="3" creationId="{77E97AF4-B400-ED45-72E2-C25345CB6FDC}"/>
          </ac:spMkLst>
        </pc:spChg>
        <pc:spChg chg="add del">
          <ac:chgData name="Amy Smith" userId="086db341-8c18-46ae-a706-63888b1bb59b" providerId="ADAL" clId="{8645937E-A71C-4121-9EA5-AD9A6D6E10F0}" dt="2024-07-25T17:39:40.899" v="486" actId="26606"/>
          <ac:spMkLst>
            <pc:docMk/>
            <pc:sldMk cId="4068741452" sldId="269"/>
            <ac:spMk id="9" creationId="{9CAD3109-6F5C-AFA5-AEEB-D1A70FF546F8}"/>
          </ac:spMkLst>
        </pc:spChg>
        <pc:spChg chg="add">
          <ac:chgData name="Amy Smith" userId="086db341-8c18-46ae-a706-63888b1bb59b" providerId="ADAL" clId="{8645937E-A71C-4121-9EA5-AD9A6D6E10F0}" dt="2024-07-25T17:39:40.913" v="487" actId="26606"/>
          <ac:spMkLst>
            <pc:docMk/>
            <pc:sldMk cId="4068741452" sldId="269"/>
            <ac:spMk id="10" creationId="{AB8C311F-7253-4AED-9701-7FC0708C41C7}"/>
          </ac:spMkLst>
        </pc:spChg>
        <pc:spChg chg="add del">
          <ac:chgData name="Amy Smith" userId="086db341-8c18-46ae-a706-63888b1bb59b" providerId="ADAL" clId="{8645937E-A71C-4121-9EA5-AD9A6D6E10F0}" dt="2024-07-25T17:39:40.899" v="486" actId="26606"/>
          <ac:spMkLst>
            <pc:docMk/>
            <pc:sldMk cId="4068741452" sldId="269"/>
            <ac:spMk id="12" creationId="{F13C74B1-5B17-4795-BED0-7140497B445A}"/>
          </ac:spMkLst>
        </pc:spChg>
        <pc:spChg chg="add del">
          <ac:chgData name="Amy Smith" userId="086db341-8c18-46ae-a706-63888b1bb59b" providerId="ADAL" clId="{8645937E-A71C-4121-9EA5-AD9A6D6E10F0}" dt="2024-07-25T17:39:40.899" v="486" actId="26606"/>
          <ac:spMkLst>
            <pc:docMk/>
            <pc:sldMk cId="4068741452" sldId="269"/>
            <ac:spMk id="14" creationId="{D4974D33-8DC5-464E-8C6D-BE58F0669C17}"/>
          </ac:spMkLst>
        </pc:spChg>
        <pc:spChg chg="add">
          <ac:chgData name="Amy Smith" userId="086db341-8c18-46ae-a706-63888b1bb59b" providerId="ADAL" clId="{8645937E-A71C-4121-9EA5-AD9A6D6E10F0}" dt="2024-07-25T17:39:40.913" v="487" actId="26606"/>
          <ac:spMkLst>
            <pc:docMk/>
            <pc:sldMk cId="4068741452" sldId="269"/>
            <ac:spMk id="16" creationId="{A8D57A06-A426-446D-B02C-A2DC6B62E45E}"/>
          </ac:spMkLst>
        </pc:spChg>
        <pc:spChg chg="add">
          <ac:chgData name="Amy Smith" userId="086db341-8c18-46ae-a706-63888b1bb59b" providerId="ADAL" clId="{8645937E-A71C-4121-9EA5-AD9A6D6E10F0}" dt="2024-07-25T17:39:40.913" v="487" actId="26606"/>
          <ac:spMkLst>
            <pc:docMk/>
            <pc:sldMk cId="4068741452" sldId="269"/>
            <ac:spMk id="17" creationId="{E2384209-CB15-4CDF-9D31-C44FD9A3F20D}"/>
          </ac:spMkLst>
        </pc:spChg>
        <pc:spChg chg="add">
          <ac:chgData name="Amy Smith" userId="086db341-8c18-46ae-a706-63888b1bb59b" providerId="ADAL" clId="{8645937E-A71C-4121-9EA5-AD9A6D6E10F0}" dt="2024-07-25T17:39:40.913" v="487" actId="26606"/>
          <ac:spMkLst>
            <pc:docMk/>
            <pc:sldMk cId="4068741452" sldId="269"/>
            <ac:spMk id="18" creationId="{2633B3B5-CC90-43F0-8714-D31D1F3F0209}"/>
          </ac:spMkLst>
        </pc:spChg>
        <pc:picChg chg="add mod modCrop">
          <ac:chgData name="Amy Smith" userId="086db341-8c18-46ae-a706-63888b1bb59b" providerId="ADAL" clId="{8645937E-A71C-4121-9EA5-AD9A6D6E10F0}" dt="2024-07-25T17:39:40.913" v="487" actId="26606"/>
          <ac:picMkLst>
            <pc:docMk/>
            <pc:sldMk cId="4068741452" sldId="269"/>
            <ac:picMk id="5" creationId="{1034B41D-4D5B-E3C5-6E63-8C0C737C3852}"/>
          </ac:picMkLst>
        </pc:picChg>
      </pc:sldChg>
      <pc:sldChg chg="addSp delSp modSp new mod modTransition setBg">
        <pc:chgData name="Amy Smith" userId="086db341-8c18-46ae-a706-63888b1bb59b" providerId="ADAL" clId="{8645937E-A71C-4121-9EA5-AD9A6D6E10F0}" dt="2024-07-25T18:06:31.358" v="754"/>
        <pc:sldMkLst>
          <pc:docMk/>
          <pc:sldMk cId="4199189573" sldId="270"/>
        </pc:sldMkLst>
        <pc:spChg chg="del">
          <ac:chgData name="Amy Smith" userId="086db341-8c18-46ae-a706-63888b1bb59b" providerId="ADAL" clId="{8645937E-A71C-4121-9EA5-AD9A6D6E10F0}" dt="2024-07-25T17:43:45.517" v="591" actId="26606"/>
          <ac:spMkLst>
            <pc:docMk/>
            <pc:sldMk cId="4199189573" sldId="270"/>
            <ac:spMk id="2" creationId="{C3836097-1305-782C-2D88-B731A33BBD84}"/>
          </ac:spMkLst>
        </pc:spChg>
        <pc:spChg chg="del">
          <ac:chgData name="Amy Smith" userId="086db341-8c18-46ae-a706-63888b1bb59b" providerId="ADAL" clId="{8645937E-A71C-4121-9EA5-AD9A6D6E10F0}" dt="2024-07-25T17:42:22.496" v="536"/>
          <ac:spMkLst>
            <pc:docMk/>
            <pc:sldMk cId="4199189573" sldId="270"/>
            <ac:spMk id="3" creationId="{1DDA1634-F709-89EA-B71A-C0E43D4F88E4}"/>
          </ac:spMkLst>
        </pc:spChg>
        <pc:spChg chg="add">
          <ac:chgData name="Amy Smith" userId="086db341-8c18-46ae-a706-63888b1bb59b" providerId="ADAL" clId="{8645937E-A71C-4121-9EA5-AD9A6D6E10F0}" dt="2024-07-25T17:43:45.517" v="591" actId="26606"/>
          <ac:spMkLst>
            <pc:docMk/>
            <pc:sldMk cId="4199189573" sldId="270"/>
            <ac:spMk id="10" creationId="{AB8C311F-7253-4AED-9701-7FC0708C41C7}"/>
          </ac:spMkLst>
        </pc:spChg>
        <pc:spChg chg="add">
          <ac:chgData name="Amy Smith" userId="086db341-8c18-46ae-a706-63888b1bb59b" providerId="ADAL" clId="{8645937E-A71C-4121-9EA5-AD9A6D6E10F0}" dt="2024-07-25T17:43:45.517" v="591" actId="26606"/>
          <ac:spMkLst>
            <pc:docMk/>
            <pc:sldMk cId="4199189573" sldId="270"/>
            <ac:spMk id="12" creationId="{E2384209-CB15-4CDF-9D31-C44FD9A3F20D}"/>
          </ac:spMkLst>
        </pc:spChg>
        <pc:spChg chg="add">
          <ac:chgData name="Amy Smith" userId="086db341-8c18-46ae-a706-63888b1bb59b" providerId="ADAL" clId="{8645937E-A71C-4121-9EA5-AD9A6D6E10F0}" dt="2024-07-25T17:43:45.517" v="591" actId="26606"/>
          <ac:spMkLst>
            <pc:docMk/>
            <pc:sldMk cId="4199189573" sldId="270"/>
            <ac:spMk id="14" creationId="{2633B3B5-CC90-43F0-8714-D31D1F3F0209}"/>
          </ac:spMkLst>
        </pc:spChg>
        <pc:spChg chg="add">
          <ac:chgData name="Amy Smith" userId="086db341-8c18-46ae-a706-63888b1bb59b" providerId="ADAL" clId="{8645937E-A71C-4121-9EA5-AD9A6D6E10F0}" dt="2024-07-25T17:43:45.517" v="591" actId="26606"/>
          <ac:spMkLst>
            <pc:docMk/>
            <pc:sldMk cId="4199189573" sldId="270"/>
            <ac:spMk id="16" creationId="{A8D57A06-A426-446D-B02C-A2DC6B62E45E}"/>
          </ac:spMkLst>
        </pc:spChg>
        <pc:picChg chg="add mod">
          <ac:chgData name="Amy Smith" userId="086db341-8c18-46ae-a706-63888b1bb59b" providerId="ADAL" clId="{8645937E-A71C-4121-9EA5-AD9A6D6E10F0}" dt="2024-07-25T17:43:45.517" v="591" actId="26606"/>
          <ac:picMkLst>
            <pc:docMk/>
            <pc:sldMk cId="4199189573" sldId="270"/>
            <ac:picMk id="5" creationId="{6C07D646-B46B-0FE5-1C7C-328C3103DF5A}"/>
          </ac:picMkLst>
        </pc:picChg>
      </pc:sldChg>
      <pc:sldChg chg="addSp delSp modSp new mod modTransition setBg">
        <pc:chgData name="Amy Smith" userId="086db341-8c18-46ae-a706-63888b1bb59b" providerId="ADAL" clId="{8645937E-A71C-4121-9EA5-AD9A6D6E10F0}" dt="2024-07-25T18:06:31.358" v="754"/>
        <pc:sldMkLst>
          <pc:docMk/>
          <pc:sldMk cId="2034929528" sldId="271"/>
        </pc:sldMkLst>
        <pc:spChg chg="add del">
          <ac:chgData name="Amy Smith" userId="086db341-8c18-46ae-a706-63888b1bb59b" providerId="ADAL" clId="{8645937E-A71C-4121-9EA5-AD9A6D6E10F0}" dt="2024-07-25T17:43:57.922" v="597" actId="26606"/>
          <ac:spMkLst>
            <pc:docMk/>
            <pc:sldMk cId="2034929528" sldId="271"/>
            <ac:spMk id="2" creationId="{34215F2F-D9F6-A8AB-683F-D08174342FEA}"/>
          </ac:spMkLst>
        </pc:spChg>
        <pc:spChg chg="del">
          <ac:chgData name="Amy Smith" userId="086db341-8c18-46ae-a706-63888b1bb59b" providerId="ADAL" clId="{8645937E-A71C-4121-9EA5-AD9A6D6E10F0}" dt="2024-07-25T17:43:50.942" v="592"/>
          <ac:spMkLst>
            <pc:docMk/>
            <pc:sldMk cId="2034929528" sldId="271"/>
            <ac:spMk id="3" creationId="{AF8E3DE0-02F5-E188-D65E-79CFE171E2BF}"/>
          </ac:spMkLst>
        </pc:spChg>
        <pc:spChg chg="add del">
          <ac:chgData name="Amy Smith" userId="086db341-8c18-46ae-a706-63888b1bb59b" providerId="ADAL" clId="{8645937E-A71C-4121-9EA5-AD9A6D6E10F0}" dt="2024-07-25T17:43:57.905" v="596" actId="26606"/>
          <ac:spMkLst>
            <pc:docMk/>
            <pc:sldMk cId="2034929528" sldId="271"/>
            <ac:spMk id="10" creationId="{AB8C311F-7253-4AED-9701-7FC0708C41C7}"/>
          </ac:spMkLst>
        </pc:spChg>
        <pc:spChg chg="add del">
          <ac:chgData name="Amy Smith" userId="086db341-8c18-46ae-a706-63888b1bb59b" providerId="ADAL" clId="{8645937E-A71C-4121-9EA5-AD9A6D6E10F0}" dt="2024-07-25T17:43:57.905" v="596" actId="26606"/>
          <ac:spMkLst>
            <pc:docMk/>
            <pc:sldMk cId="2034929528" sldId="271"/>
            <ac:spMk id="12" creationId="{E2384209-CB15-4CDF-9D31-C44FD9A3F20D}"/>
          </ac:spMkLst>
        </pc:spChg>
        <pc:spChg chg="add del">
          <ac:chgData name="Amy Smith" userId="086db341-8c18-46ae-a706-63888b1bb59b" providerId="ADAL" clId="{8645937E-A71C-4121-9EA5-AD9A6D6E10F0}" dt="2024-07-25T17:43:57.905" v="596" actId="26606"/>
          <ac:spMkLst>
            <pc:docMk/>
            <pc:sldMk cId="2034929528" sldId="271"/>
            <ac:spMk id="14" creationId="{2633B3B5-CC90-43F0-8714-D31D1F3F0209}"/>
          </ac:spMkLst>
        </pc:spChg>
        <pc:spChg chg="add del">
          <ac:chgData name="Amy Smith" userId="086db341-8c18-46ae-a706-63888b1bb59b" providerId="ADAL" clId="{8645937E-A71C-4121-9EA5-AD9A6D6E10F0}" dt="2024-07-25T17:43:57.905" v="596" actId="26606"/>
          <ac:spMkLst>
            <pc:docMk/>
            <pc:sldMk cId="2034929528" sldId="271"/>
            <ac:spMk id="16" creationId="{A8D57A06-A426-446D-B02C-A2DC6B62E45E}"/>
          </ac:spMkLst>
        </pc:spChg>
        <pc:spChg chg="add">
          <ac:chgData name="Amy Smith" userId="086db341-8c18-46ae-a706-63888b1bb59b" providerId="ADAL" clId="{8645937E-A71C-4121-9EA5-AD9A6D6E10F0}" dt="2024-07-25T17:43:57.922" v="597" actId="26606"/>
          <ac:spMkLst>
            <pc:docMk/>
            <pc:sldMk cId="2034929528" sldId="271"/>
            <ac:spMk id="18" creationId="{AB8C311F-7253-4AED-9701-7FC0708C41C7}"/>
          </ac:spMkLst>
        </pc:spChg>
        <pc:spChg chg="add">
          <ac:chgData name="Amy Smith" userId="086db341-8c18-46ae-a706-63888b1bb59b" providerId="ADAL" clId="{8645937E-A71C-4121-9EA5-AD9A6D6E10F0}" dt="2024-07-25T17:43:57.922" v="597" actId="26606"/>
          <ac:spMkLst>
            <pc:docMk/>
            <pc:sldMk cId="2034929528" sldId="271"/>
            <ac:spMk id="19" creationId="{FD073016-B734-483B-8953-5BADEE145112}"/>
          </ac:spMkLst>
        </pc:spChg>
        <pc:spChg chg="add">
          <ac:chgData name="Amy Smith" userId="086db341-8c18-46ae-a706-63888b1bb59b" providerId="ADAL" clId="{8645937E-A71C-4121-9EA5-AD9A6D6E10F0}" dt="2024-07-25T17:43:57.922" v="597" actId="26606"/>
          <ac:spMkLst>
            <pc:docMk/>
            <pc:sldMk cId="2034929528" sldId="271"/>
            <ac:spMk id="20" creationId="{90A7EAB6-59D3-4325-8DE6-E0CA4009CE53}"/>
          </ac:spMkLst>
        </pc:spChg>
        <pc:spChg chg="add">
          <ac:chgData name="Amy Smith" userId="086db341-8c18-46ae-a706-63888b1bb59b" providerId="ADAL" clId="{8645937E-A71C-4121-9EA5-AD9A6D6E10F0}" dt="2024-07-25T17:43:57.922" v="597" actId="26606"/>
          <ac:spMkLst>
            <pc:docMk/>
            <pc:sldMk cId="2034929528" sldId="271"/>
            <ac:spMk id="21" creationId="{A8D57A06-A426-446D-B02C-A2DC6B62E45E}"/>
          </ac:spMkLst>
        </pc:spChg>
        <pc:picChg chg="add mod">
          <ac:chgData name="Amy Smith" userId="086db341-8c18-46ae-a706-63888b1bb59b" providerId="ADAL" clId="{8645937E-A71C-4121-9EA5-AD9A6D6E10F0}" dt="2024-07-25T17:43:57.922" v="597" actId="26606"/>
          <ac:picMkLst>
            <pc:docMk/>
            <pc:sldMk cId="2034929528" sldId="271"/>
            <ac:picMk id="5" creationId="{01B5C50D-8117-E950-38A7-D0DA2A7FCCD5}"/>
          </ac:picMkLst>
        </pc:picChg>
      </pc:sldChg>
      <pc:sldChg chg="addSp delSp modSp new mod modTransition setBg">
        <pc:chgData name="Amy Smith" userId="086db341-8c18-46ae-a706-63888b1bb59b" providerId="ADAL" clId="{8645937E-A71C-4121-9EA5-AD9A6D6E10F0}" dt="2024-07-25T18:06:31.358" v="754"/>
        <pc:sldMkLst>
          <pc:docMk/>
          <pc:sldMk cId="1958613222" sldId="272"/>
        </pc:sldMkLst>
        <pc:spChg chg="mod">
          <ac:chgData name="Amy Smith" userId="086db341-8c18-46ae-a706-63888b1bb59b" providerId="ADAL" clId="{8645937E-A71C-4121-9EA5-AD9A6D6E10F0}" dt="2024-07-25T17:43:34.315" v="590" actId="255"/>
          <ac:spMkLst>
            <pc:docMk/>
            <pc:sldMk cId="1958613222" sldId="272"/>
            <ac:spMk id="2" creationId="{C0F71529-40C5-8F1B-D84A-6DAFB78ABAA2}"/>
          </ac:spMkLst>
        </pc:spChg>
        <pc:spChg chg="del mod">
          <ac:chgData name="Amy Smith" userId="086db341-8c18-46ae-a706-63888b1bb59b" providerId="ADAL" clId="{8645937E-A71C-4121-9EA5-AD9A6D6E10F0}" dt="2024-07-25T17:42:56.882" v="563" actId="478"/>
          <ac:spMkLst>
            <pc:docMk/>
            <pc:sldMk cId="1958613222" sldId="272"/>
            <ac:spMk id="3" creationId="{1DED85A0-0F07-7E14-B433-A64796E83B4D}"/>
          </ac:spMkLst>
        </pc:spChg>
        <pc:spChg chg="add">
          <ac:chgData name="Amy Smith" userId="086db341-8c18-46ae-a706-63888b1bb59b" providerId="ADAL" clId="{8645937E-A71C-4121-9EA5-AD9A6D6E10F0}" dt="2024-07-25T17:43:05.497" v="564" actId="26606"/>
          <ac:spMkLst>
            <pc:docMk/>
            <pc:sldMk cId="1958613222" sldId="272"/>
            <ac:spMk id="7" creationId="{56D63398-EEE4-4E6A-BEF3-E92924A2821E}"/>
          </ac:spMkLst>
        </pc:spChg>
        <pc:spChg chg="add">
          <ac:chgData name="Amy Smith" userId="086db341-8c18-46ae-a706-63888b1bb59b" providerId="ADAL" clId="{8645937E-A71C-4121-9EA5-AD9A6D6E10F0}" dt="2024-07-25T17:43:05.497" v="564" actId="26606"/>
          <ac:spMkLst>
            <pc:docMk/>
            <pc:sldMk cId="1958613222" sldId="272"/>
            <ac:spMk id="9" creationId="{5CEAD642-85CF-4750-8432-7C80C901F001}"/>
          </ac:spMkLst>
        </pc:spChg>
        <pc:spChg chg="add">
          <ac:chgData name="Amy Smith" userId="086db341-8c18-46ae-a706-63888b1bb59b" providerId="ADAL" clId="{8645937E-A71C-4121-9EA5-AD9A6D6E10F0}" dt="2024-07-25T17:43:05.497" v="564" actId="26606"/>
          <ac:spMkLst>
            <pc:docMk/>
            <pc:sldMk cId="1958613222" sldId="272"/>
            <ac:spMk id="11" creationId="{C6804B24-17AC-406D-9636-1332F5DF9AE7}"/>
          </ac:spMkLst>
        </pc:spChg>
        <pc:spChg chg="add">
          <ac:chgData name="Amy Smith" userId="086db341-8c18-46ae-a706-63888b1bb59b" providerId="ADAL" clId="{8645937E-A71C-4121-9EA5-AD9A6D6E10F0}" dt="2024-07-25T17:43:05.497" v="564" actId="26606"/>
          <ac:spMkLst>
            <pc:docMk/>
            <pc:sldMk cId="1958613222" sldId="272"/>
            <ac:spMk id="13" creationId="{730D8B3B-9B80-4025-B934-26DC7D7CD231}"/>
          </ac:spMkLst>
        </pc:spChg>
        <pc:spChg chg="add">
          <ac:chgData name="Amy Smith" userId="086db341-8c18-46ae-a706-63888b1bb59b" providerId="ADAL" clId="{8645937E-A71C-4121-9EA5-AD9A6D6E10F0}" dt="2024-07-25T17:43:05.497" v="564" actId="26606"/>
          <ac:spMkLst>
            <pc:docMk/>
            <pc:sldMk cId="1958613222" sldId="272"/>
            <ac:spMk id="15" creationId="{B5A1B09C-1565-46F8-B70F-621C5EB48A09}"/>
          </ac:spMkLst>
        </pc:spChg>
        <pc:spChg chg="add">
          <ac:chgData name="Amy Smith" userId="086db341-8c18-46ae-a706-63888b1bb59b" providerId="ADAL" clId="{8645937E-A71C-4121-9EA5-AD9A6D6E10F0}" dt="2024-07-25T17:43:05.497" v="564" actId="26606"/>
          <ac:spMkLst>
            <pc:docMk/>
            <pc:sldMk cId="1958613222" sldId="272"/>
            <ac:spMk id="17" creationId="{570DF94D-F28F-435E-AD56-C40FC99AFAA1}"/>
          </ac:spMkLst>
        </pc:spChg>
        <pc:spChg chg="add">
          <ac:chgData name="Amy Smith" userId="086db341-8c18-46ae-a706-63888b1bb59b" providerId="ADAL" clId="{8645937E-A71C-4121-9EA5-AD9A6D6E10F0}" dt="2024-07-25T17:43:05.497" v="564" actId="26606"/>
          <ac:spMkLst>
            <pc:docMk/>
            <pc:sldMk cId="1958613222" sldId="272"/>
            <ac:spMk id="19" creationId="{84F952EE-9AAE-4D81-BF98-35DF71334053}"/>
          </ac:spMkLst>
        </pc:spChg>
      </pc:sldChg>
      <pc:sldChg chg="addSp delSp modSp new mod modTransition setBg">
        <pc:chgData name="Amy Smith" userId="086db341-8c18-46ae-a706-63888b1bb59b" providerId="ADAL" clId="{8645937E-A71C-4121-9EA5-AD9A6D6E10F0}" dt="2024-07-25T18:06:31.358" v="754"/>
        <pc:sldMkLst>
          <pc:docMk/>
          <pc:sldMk cId="1883803902" sldId="273"/>
        </pc:sldMkLst>
        <pc:spChg chg="mod">
          <ac:chgData name="Amy Smith" userId="086db341-8c18-46ae-a706-63888b1bb59b" providerId="ADAL" clId="{8645937E-A71C-4121-9EA5-AD9A6D6E10F0}" dt="2024-07-25T17:47:25.977" v="610" actId="20577"/>
          <ac:spMkLst>
            <pc:docMk/>
            <pc:sldMk cId="1883803902" sldId="273"/>
            <ac:spMk id="2" creationId="{17A03DED-87A5-702B-FBD2-86B3FD572AEB}"/>
          </ac:spMkLst>
        </pc:spChg>
        <pc:spChg chg="del">
          <ac:chgData name="Amy Smith" userId="086db341-8c18-46ae-a706-63888b1bb59b" providerId="ADAL" clId="{8645937E-A71C-4121-9EA5-AD9A6D6E10F0}" dt="2024-07-25T17:47:09.426" v="607" actId="478"/>
          <ac:spMkLst>
            <pc:docMk/>
            <pc:sldMk cId="1883803902" sldId="273"/>
            <ac:spMk id="3" creationId="{C010D944-A762-48EA-B6A8-25AAEC6A67B4}"/>
          </ac:spMkLst>
        </pc:spChg>
        <pc:spChg chg="add">
          <ac:chgData name="Amy Smith" userId="086db341-8c18-46ae-a706-63888b1bb59b" providerId="ADAL" clId="{8645937E-A71C-4121-9EA5-AD9A6D6E10F0}" dt="2024-07-25T17:47:16.697" v="608" actId="26606"/>
          <ac:spMkLst>
            <pc:docMk/>
            <pc:sldMk cId="1883803902" sldId="273"/>
            <ac:spMk id="7" creationId="{0E30439A-8A5B-46EC-8283-9B6B031D40D0}"/>
          </ac:spMkLst>
        </pc:spChg>
        <pc:spChg chg="add">
          <ac:chgData name="Amy Smith" userId="086db341-8c18-46ae-a706-63888b1bb59b" providerId="ADAL" clId="{8645937E-A71C-4121-9EA5-AD9A6D6E10F0}" dt="2024-07-25T17:47:16.697" v="608" actId="26606"/>
          <ac:spMkLst>
            <pc:docMk/>
            <pc:sldMk cId="1883803902" sldId="273"/>
            <ac:spMk id="9" creationId="{5CEAD642-85CF-4750-8432-7C80C901F001}"/>
          </ac:spMkLst>
        </pc:spChg>
        <pc:spChg chg="add">
          <ac:chgData name="Amy Smith" userId="086db341-8c18-46ae-a706-63888b1bb59b" providerId="ADAL" clId="{8645937E-A71C-4121-9EA5-AD9A6D6E10F0}" dt="2024-07-25T17:47:16.697" v="608" actId="26606"/>
          <ac:spMkLst>
            <pc:docMk/>
            <pc:sldMk cId="1883803902" sldId="273"/>
            <ac:spMk id="11" creationId="{FA33EEAE-15D5-4119-8C1E-89D943F911EF}"/>
          </ac:spMkLst>
        </pc:spChg>
        <pc:spChg chg="add">
          <ac:chgData name="Amy Smith" userId="086db341-8c18-46ae-a706-63888b1bb59b" providerId="ADAL" clId="{8645937E-A71C-4121-9EA5-AD9A6D6E10F0}" dt="2024-07-25T17:47:16.697" v="608" actId="26606"/>
          <ac:spMkLst>
            <pc:docMk/>
            <pc:sldMk cId="1883803902" sldId="273"/>
            <ac:spMk id="13" creationId="{730D8B3B-9B80-4025-B934-26DC7D7CD231}"/>
          </ac:spMkLst>
        </pc:spChg>
        <pc:spChg chg="add">
          <ac:chgData name="Amy Smith" userId="086db341-8c18-46ae-a706-63888b1bb59b" providerId="ADAL" clId="{8645937E-A71C-4121-9EA5-AD9A6D6E10F0}" dt="2024-07-25T17:47:16.697" v="608" actId="26606"/>
          <ac:spMkLst>
            <pc:docMk/>
            <pc:sldMk cId="1883803902" sldId="273"/>
            <ac:spMk id="15" creationId="{B5A1B09C-1565-46F8-B70F-621C5EB48A09}"/>
          </ac:spMkLst>
        </pc:spChg>
        <pc:spChg chg="add">
          <ac:chgData name="Amy Smith" userId="086db341-8c18-46ae-a706-63888b1bb59b" providerId="ADAL" clId="{8645937E-A71C-4121-9EA5-AD9A6D6E10F0}" dt="2024-07-25T17:47:16.697" v="608" actId="26606"/>
          <ac:spMkLst>
            <pc:docMk/>
            <pc:sldMk cId="1883803902" sldId="273"/>
            <ac:spMk id="17" creationId="{8C516CC8-80AC-446C-A56E-9F54B7210402}"/>
          </ac:spMkLst>
        </pc:spChg>
        <pc:spChg chg="add">
          <ac:chgData name="Amy Smith" userId="086db341-8c18-46ae-a706-63888b1bb59b" providerId="ADAL" clId="{8645937E-A71C-4121-9EA5-AD9A6D6E10F0}" dt="2024-07-25T17:47:16.697" v="608" actId="26606"/>
          <ac:spMkLst>
            <pc:docMk/>
            <pc:sldMk cId="1883803902" sldId="273"/>
            <ac:spMk id="19" creationId="{53947E58-F088-49F1-A3D1-DEA690192E84}"/>
          </ac:spMkLst>
        </pc:spChg>
      </pc:sldChg>
      <pc:sldChg chg="addSp delSp modSp new mod modTransition setBg addAnim delAnim">
        <pc:chgData name="Amy Smith" userId="086db341-8c18-46ae-a706-63888b1bb59b" providerId="ADAL" clId="{8645937E-A71C-4121-9EA5-AD9A6D6E10F0}" dt="2024-07-25T18:06:31.358" v="754"/>
        <pc:sldMkLst>
          <pc:docMk/>
          <pc:sldMk cId="4088971778" sldId="274"/>
        </pc:sldMkLst>
        <pc:spChg chg="mod">
          <ac:chgData name="Amy Smith" userId="086db341-8c18-46ae-a706-63888b1bb59b" providerId="ADAL" clId="{8645937E-A71C-4121-9EA5-AD9A6D6E10F0}" dt="2024-07-25T17:49:18.067" v="663" actId="255"/>
          <ac:spMkLst>
            <pc:docMk/>
            <pc:sldMk cId="4088971778" sldId="274"/>
            <ac:spMk id="2" creationId="{F54AE8B6-A908-D3ED-5EE2-3057860D7A19}"/>
          </ac:spMkLst>
        </pc:spChg>
        <pc:spChg chg="del">
          <ac:chgData name="Amy Smith" userId="086db341-8c18-46ae-a706-63888b1bb59b" providerId="ADAL" clId="{8645937E-A71C-4121-9EA5-AD9A6D6E10F0}" dt="2024-07-25T17:48:33.830" v="641" actId="478"/>
          <ac:spMkLst>
            <pc:docMk/>
            <pc:sldMk cId="4088971778" sldId="274"/>
            <ac:spMk id="3" creationId="{5D214FC0-9DF4-C4A8-4AF1-08D8F06C2836}"/>
          </ac:spMkLst>
        </pc:spChg>
        <pc:spChg chg="add del">
          <ac:chgData name="Amy Smith" userId="086db341-8c18-46ae-a706-63888b1bb59b" providerId="ADAL" clId="{8645937E-A71C-4121-9EA5-AD9A6D6E10F0}" dt="2024-07-25T17:48:42.253" v="644" actId="26606"/>
          <ac:spMkLst>
            <pc:docMk/>
            <pc:sldMk cId="4088971778" sldId="274"/>
            <ac:spMk id="7" creationId="{0E30439A-8A5B-46EC-8283-9B6B031D40D0}"/>
          </ac:spMkLst>
        </pc:spChg>
        <pc:spChg chg="add del">
          <ac:chgData name="Amy Smith" userId="086db341-8c18-46ae-a706-63888b1bb59b" providerId="ADAL" clId="{8645937E-A71C-4121-9EA5-AD9A6D6E10F0}" dt="2024-07-25T17:48:42.253" v="644" actId="26606"/>
          <ac:spMkLst>
            <pc:docMk/>
            <pc:sldMk cId="4088971778" sldId="274"/>
            <ac:spMk id="9" creationId="{5CEAD642-85CF-4750-8432-7C80C901F001}"/>
          </ac:spMkLst>
        </pc:spChg>
        <pc:spChg chg="add del">
          <ac:chgData name="Amy Smith" userId="086db341-8c18-46ae-a706-63888b1bb59b" providerId="ADAL" clId="{8645937E-A71C-4121-9EA5-AD9A6D6E10F0}" dt="2024-07-25T17:48:42.253" v="644" actId="26606"/>
          <ac:spMkLst>
            <pc:docMk/>
            <pc:sldMk cId="4088971778" sldId="274"/>
            <ac:spMk id="11" creationId="{FA33EEAE-15D5-4119-8C1E-89D943F911EF}"/>
          </ac:spMkLst>
        </pc:spChg>
        <pc:spChg chg="add del">
          <ac:chgData name="Amy Smith" userId="086db341-8c18-46ae-a706-63888b1bb59b" providerId="ADAL" clId="{8645937E-A71C-4121-9EA5-AD9A6D6E10F0}" dt="2024-07-25T17:48:42.253" v="644" actId="26606"/>
          <ac:spMkLst>
            <pc:docMk/>
            <pc:sldMk cId="4088971778" sldId="274"/>
            <ac:spMk id="13" creationId="{730D8B3B-9B80-4025-B934-26DC7D7CD231}"/>
          </ac:spMkLst>
        </pc:spChg>
        <pc:spChg chg="add del">
          <ac:chgData name="Amy Smith" userId="086db341-8c18-46ae-a706-63888b1bb59b" providerId="ADAL" clId="{8645937E-A71C-4121-9EA5-AD9A6D6E10F0}" dt="2024-07-25T17:48:42.253" v="644" actId="26606"/>
          <ac:spMkLst>
            <pc:docMk/>
            <pc:sldMk cId="4088971778" sldId="274"/>
            <ac:spMk id="15" creationId="{B5A1B09C-1565-46F8-B70F-621C5EB48A09}"/>
          </ac:spMkLst>
        </pc:spChg>
        <pc:spChg chg="add del">
          <ac:chgData name="Amy Smith" userId="086db341-8c18-46ae-a706-63888b1bb59b" providerId="ADAL" clId="{8645937E-A71C-4121-9EA5-AD9A6D6E10F0}" dt="2024-07-25T17:48:42.253" v="644" actId="26606"/>
          <ac:spMkLst>
            <pc:docMk/>
            <pc:sldMk cId="4088971778" sldId="274"/>
            <ac:spMk id="17" creationId="{8C516CC8-80AC-446C-A56E-9F54B7210402}"/>
          </ac:spMkLst>
        </pc:spChg>
        <pc:spChg chg="add del">
          <ac:chgData name="Amy Smith" userId="086db341-8c18-46ae-a706-63888b1bb59b" providerId="ADAL" clId="{8645937E-A71C-4121-9EA5-AD9A6D6E10F0}" dt="2024-07-25T17:48:42.253" v="644" actId="26606"/>
          <ac:spMkLst>
            <pc:docMk/>
            <pc:sldMk cId="4088971778" sldId="274"/>
            <ac:spMk id="19" creationId="{53947E58-F088-49F1-A3D1-DEA690192E84}"/>
          </ac:spMkLst>
        </pc:spChg>
        <pc:spChg chg="add del">
          <ac:chgData name="Amy Smith" userId="086db341-8c18-46ae-a706-63888b1bb59b" providerId="ADAL" clId="{8645937E-A71C-4121-9EA5-AD9A6D6E10F0}" dt="2024-07-25T17:49:05.391" v="662" actId="26606"/>
          <ac:spMkLst>
            <pc:docMk/>
            <pc:sldMk cId="4088971778" sldId="274"/>
            <ac:spMk id="21" creationId="{8C790BE2-4E4F-4AAF-81A2-4A6F4885EBE6}"/>
          </ac:spMkLst>
        </pc:spChg>
        <pc:spChg chg="add del">
          <ac:chgData name="Amy Smith" userId="086db341-8c18-46ae-a706-63888b1bb59b" providerId="ADAL" clId="{8645937E-A71C-4121-9EA5-AD9A6D6E10F0}" dt="2024-07-25T17:49:05.391" v="662" actId="26606"/>
          <ac:spMkLst>
            <pc:docMk/>
            <pc:sldMk cId="4088971778" sldId="274"/>
            <ac:spMk id="22" creationId="{D28B54C3-B57B-472A-B96E-1FCB67093DC2}"/>
          </ac:spMkLst>
        </pc:spChg>
        <pc:spChg chg="add del">
          <ac:chgData name="Amy Smith" userId="086db341-8c18-46ae-a706-63888b1bb59b" providerId="ADAL" clId="{8645937E-A71C-4121-9EA5-AD9A6D6E10F0}" dt="2024-07-25T17:49:05.391" v="662" actId="26606"/>
          <ac:spMkLst>
            <pc:docMk/>
            <pc:sldMk cId="4088971778" sldId="274"/>
            <ac:spMk id="23" creationId="{7DB3C429-F8DA-49B9-AF84-21996FCF78B5}"/>
          </ac:spMkLst>
        </pc:spChg>
        <pc:spChg chg="add del">
          <ac:chgData name="Amy Smith" userId="086db341-8c18-46ae-a706-63888b1bb59b" providerId="ADAL" clId="{8645937E-A71C-4121-9EA5-AD9A6D6E10F0}" dt="2024-07-25T17:49:05.391" v="662" actId="26606"/>
          <ac:spMkLst>
            <pc:docMk/>
            <pc:sldMk cId="4088971778" sldId="274"/>
            <ac:spMk id="24" creationId="{E12088DD-B1AD-40E0-8B86-1D87A2CCD9BE}"/>
          </ac:spMkLst>
        </pc:spChg>
        <pc:spChg chg="add del">
          <ac:chgData name="Amy Smith" userId="086db341-8c18-46ae-a706-63888b1bb59b" providerId="ADAL" clId="{8645937E-A71C-4121-9EA5-AD9A6D6E10F0}" dt="2024-07-25T17:49:05.391" v="662" actId="26606"/>
          <ac:spMkLst>
            <pc:docMk/>
            <pc:sldMk cId="4088971778" sldId="274"/>
            <ac:spMk id="25" creationId="{C4C9F2B0-1044-46EB-8AEB-C3BFFDE6C2CC}"/>
          </ac:spMkLst>
        </pc:spChg>
        <pc:spChg chg="add del">
          <ac:chgData name="Amy Smith" userId="086db341-8c18-46ae-a706-63888b1bb59b" providerId="ADAL" clId="{8645937E-A71C-4121-9EA5-AD9A6D6E10F0}" dt="2024-07-25T17:49:05.391" v="662" actId="26606"/>
          <ac:spMkLst>
            <pc:docMk/>
            <pc:sldMk cId="4088971778" sldId="274"/>
            <ac:spMk id="26" creationId="{0C395952-4E26-45A2-8756-2ADFD6E53C6E}"/>
          </ac:spMkLst>
        </pc:spChg>
        <pc:spChg chg="add del">
          <ac:chgData name="Amy Smith" userId="086db341-8c18-46ae-a706-63888b1bb59b" providerId="ADAL" clId="{8645937E-A71C-4121-9EA5-AD9A6D6E10F0}" dt="2024-07-25T17:49:05.391" v="662" actId="26606"/>
          <ac:spMkLst>
            <pc:docMk/>
            <pc:sldMk cId="4088971778" sldId="274"/>
            <ac:spMk id="27" creationId="{4734BADF-9461-4621-B112-2D7BABEA7DD0}"/>
          </ac:spMkLst>
        </pc:spChg>
        <pc:spChg chg="add">
          <ac:chgData name="Amy Smith" userId="086db341-8c18-46ae-a706-63888b1bb59b" providerId="ADAL" clId="{8645937E-A71C-4121-9EA5-AD9A6D6E10F0}" dt="2024-07-25T17:49:05.391" v="662" actId="26606"/>
          <ac:spMkLst>
            <pc:docMk/>
            <pc:sldMk cId="4088971778" sldId="274"/>
            <ac:spMk id="32" creationId="{56D63398-EEE4-4E6A-BEF3-E92924A2821E}"/>
          </ac:spMkLst>
        </pc:spChg>
        <pc:spChg chg="add">
          <ac:chgData name="Amy Smith" userId="086db341-8c18-46ae-a706-63888b1bb59b" providerId="ADAL" clId="{8645937E-A71C-4121-9EA5-AD9A6D6E10F0}" dt="2024-07-25T17:49:05.391" v="662" actId="26606"/>
          <ac:spMkLst>
            <pc:docMk/>
            <pc:sldMk cId="4088971778" sldId="274"/>
            <ac:spMk id="34" creationId="{5CEAD642-85CF-4750-8432-7C80C901F001}"/>
          </ac:spMkLst>
        </pc:spChg>
        <pc:spChg chg="add">
          <ac:chgData name="Amy Smith" userId="086db341-8c18-46ae-a706-63888b1bb59b" providerId="ADAL" clId="{8645937E-A71C-4121-9EA5-AD9A6D6E10F0}" dt="2024-07-25T17:49:05.391" v="662" actId="26606"/>
          <ac:spMkLst>
            <pc:docMk/>
            <pc:sldMk cId="4088971778" sldId="274"/>
            <ac:spMk id="36" creationId="{C6804B24-17AC-406D-9636-1332F5DF9AE7}"/>
          </ac:spMkLst>
        </pc:spChg>
        <pc:spChg chg="add">
          <ac:chgData name="Amy Smith" userId="086db341-8c18-46ae-a706-63888b1bb59b" providerId="ADAL" clId="{8645937E-A71C-4121-9EA5-AD9A6D6E10F0}" dt="2024-07-25T17:49:05.391" v="662" actId="26606"/>
          <ac:spMkLst>
            <pc:docMk/>
            <pc:sldMk cId="4088971778" sldId="274"/>
            <ac:spMk id="38" creationId="{730D8B3B-9B80-4025-B934-26DC7D7CD231}"/>
          </ac:spMkLst>
        </pc:spChg>
        <pc:spChg chg="add">
          <ac:chgData name="Amy Smith" userId="086db341-8c18-46ae-a706-63888b1bb59b" providerId="ADAL" clId="{8645937E-A71C-4121-9EA5-AD9A6D6E10F0}" dt="2024-07-25T17:49:05.391" v="662" actId="26606"/>
          <ac:spMkLst>
            <pc:docMk/>
            <pc:sldMk cId="4088971778" sldId="274"/>
            <ac:spMk id="40" creationId="{B5A1B09C-1565-46F8-B70F-621C5EB48A09}"/>
          </ac:spMkLst>
        </pc:spChg>
        <pc:spChg chg="add">
          <ac:chgData name="Amy Smith" userId="086db341-8c18-46ae-a706-63888b1bb59b" providerId="ADAL" clId="{8645937E-A71C-4121-9EA5-AD9A6D6E10F0}" dt="2024-07-25T17:49:05.391" v="662" actId="26606"/>
          <ac:spMkLst>
            <pc:docMk/>
            <pc:sldMk cId="4088971778" sldId="274"/>
            <ac:spMk id="42" creationId="{570DF94D-F28F-435E-AD56-C40FC99AFAA1}"/>
          </ac:spMkLst>
        </pc:spChg>
        <pc:spChg chg="add">
          <ac:chgData name="Amy Smith" userId="086db341-8c18-46ae-a706-63888b1bb59b" providerId="ADAL" clId="{8645937E-A71C-4121-9EA5-AD9A6D6E10F0}" dt="2024-07-25T17:49:05.391" v="662" actId="26606"/>
          <ac:spMkLst>
            <pc:docMk/>
            <pc:sldMk cId="4088971778" sldId="274"/>
            <ac:spMk id="44" creationId="{84F952EE-9AAE-4D81-BF98-35DF71334053}"/>
          </ac:spMkLst>
        </pc:spChg>
      </pc:sldChg>
      <pc:sldChg chg="addSp delSp modSp new mod modTransition setBg">
        <pc:chgData name="Amy Smith" userId="086db341-8c18-46ae-a706-63888b1bb59b" providerId="ADAL" clId="{8645937E-A71C-4121-9EA5-AD9A6D6E10F0}" dt="2024-07-25T18:06:31.358" v="754"/>
        <pc:sldMkLst>
          <pc:docMk/>
          <pc:sldMk cId="3687533748" sldId="275"/>
        </pc:sldMkLst>
        <pc:spChg chg="del">
          <ac:chgData name="Amy Smith" userId="086db341-8c18-46ae-a706-63888b1bb59b" providerId="ADAL" clId="{8645937E-A71C-4121-9EA5-AD9A6D6E10F0}" dt="2024-07-25T17:49:42.799" v="669" actId="26606"/>
          <ac:spMkLst>
            <pc:docMk/>
            <pc:sldMk cId="3687533748" sldId="275"/>
            <ac:spMk id="2" creationId="{72A0CA3C-5483-7DC8-5B31-45DBA6EE4EE5}"/>
          </ac:spMkLst>
        </pc:spChg>
        <pc:spChg chg="del">
          <ac:chgData name="Amy Smith" userId="086db341-8c18-46ae-a706-63888b1bb59b" providerId="ADAL" clId="{8645937E-A71C-4121-9EA5-AD9A6D6E10F0}" dt="2024-07-25T17:49:38.385" v="666"/>
          <ac:spMkLst>
            <pc:docMk/>
            <pc:sldMk cId="3687533748" sldId="275"/>
            <ac:spMk id="3" creationId="{640A1A33-1757-7621-F1FB-80AC3E5664B3}"/>
          </ac:spMkLst>
        </pc:spChg>
        <pc:spChg chg="add">
          <ac:chgData name="Amy Smith" userId="086db341-8c18-46ae-a706-63888b1bb59b" providerId="ADAL" clId="{8645937E-A71C-4121-9EA5-AD9A6D6E10F0}" dt="2024-07-25T17:49:42.799" v="669" actId="26606"/>
          <ac:spMkLst>
            <pc:docMk/>
            <pc:sldMk cId="3687533748" sldId="275"/>
            <ac:spMk id="10" creationId="{AB8C311F-7253-4AED-9701-7FC0708C41C7}"/>
          </ac:spMkLst>
        </pc:spChg>
        <pc:spChg chg="add">
          <ac:chgData name="Amy Smith" userId="086db341-8c18-46ae-a706-63888b1bb59b" providerId="ADAL" clId="{8645937E-A71C-4121-9EA5-AD9A6D6E10F0}" dt="2024-07-25T17:49:42.799" v="669" actId="26606"/>
          <ac:spMkLst>
            <pc:docMk/>
            <pc:sldMk cId="3687533748" sldId="275"/>
            <ac:spMk id="12" creationId="{E2384209-CB15-4CDF-9D31-C44FD9A3F20D}"/>
          </ac:spMkLst>
        </pc:spChg>
        <pc:spChg chg="add">
          <ac:chgData name="Amy Smith" userId="086db341-8c18-46ae-a706-63888b1bb59b" providerId="ADAL" clId="{8645937E-A71C-4121-9EA5-AD9A6D6E10F0}" dt="2024-07-25T17:49:42.799" v="669" actId="26606"/>
          <ac:spMkLst>
            <pc:docMk/>
            <pc:sldMk cId="3687533748" sldId="275"/>
            <ac:spMk id="14" creationId="{2633B3B5-CC90-43F0-8714-D31D1F3F0209}"/>
          </ac:spMkLst>
        </pc:spChg>
        <pc:spChg chg="add">
          <ac:chgData name="Amy Smith" userId="086db341-8c18-46ae-a706-63888b1bb59b" providerId="ADAL" clId="{8645937E-A71C-4121-9EA5-AD9A6D6E10F0}" dt="2024-07-25T17:49:42.799" v="669" actId="26606"/>
          <ac:spMkLst>
            <pc:docMk/>
            <pc:sldMk cId="3687533748" sldId="275"/>
            <ac:spMk id="16" creationId="{A8D57A06-A426-446D-B02C-A2DC6B62E45E}"/>
          </ac:spMkLst>
        </pc:spChg>
        <pc:picChg chg="add mod">
          <ac:chgData name="Amy Smith" userId="086db341-8c18-46ae-a706-63888b1bb59b" providerId="ADAL" clId="{8645937E-A71C-4121-9EA5-AD9A6D6E10F0}" dt="2024-07-25T17:49:42.799" v="669" actId="26606"/>
          <ac:picMkLst>
            <pc:docMk/>
            <pc:sldMk cId="3687533748" sldId="275"/>
            <ac:picMk id="5" creationId="{30F9B4EF-C1CD-3211-6269-1CABFE2CC975}"/>
          </ac:picMkLst>
        </pc:picChg>
      </pc:sldChg>
      <pc:sldChg chg="addSp delSp modSp new mod modTransition setBg">
        <pc:chgData name="Amy Smith" userId="086db341-8c18-46ae-a706-63888b1bb59b" providerId="ADAL" clId="{8645937E-A71C-4121-9EA5-AD9A6D6E10F0}" dt="2024-07-25T18:06:31.358" v="754"/>
        <pc:sldMkLst>
          <pc:docMk/>
          <pc:sldMk cId="1790691557" sldId="276"/>
        </pc:sldMkLst>
        <pc:spChg chg="add del">
          <ac:chgData name="Amy Smith" userId="086db341-8c18-46ae-a706-63888b1bb59b" providerId="ADAL" clId="{8645937E-A71C-4121-9EA5-AD9A6D6E10F0}" dt="2024-07-25T17:53:11.978" v="679" actId="26606"/>
          <ac:spMkLst>
            <pc:docMk/>
            <pc:sldMk cId="1790691557" sldId="276"/>
            <ac:spMk id="2" creationId="{C879C74B-B689-F413-A5C2-2BB0C8D36550}"/>
          </ac:spMkLst>
        </pc:spChg>
        <pc:spChg chg="del">
          <ac:chgData name="Amy Smith" userId="086db341-8c18-46ae-a706-63888b1bb59b" providerId="ADAL" clId="{8645937E-A71C-4121-9EA5-AD9A6D6E10F0}" dt="2024-07-25T17:52:43.765" v="670"/>
          <ac:spMkLst>
            <pc:docMk/>
            <pc:sldMk cId="1790691557" sldId="276"/>
            <ac:spMk id="3" creationId="{7DB0210B-8FFD-0367-2B58-E70536CA4C72}"/>
          </ac:spMkLst>
        </pc:spChg>
        <pc:spChg chg="add del">
          <ac:chgData name="Amy Smith" userId="086db341-8c18-46ae-a706-63888b1bb59b" providerId="ADAL" clId="{8645937E-A71C-4121-9EA5-AD9A6D6E10F0}" dt="2024-07-25T17:53:10.255" v="676" actId="26606"/>
          <ac:spMkLst>
            <pc:docMk/>
            <pc:sldMk cId="1790691557" sldId="276"/>
            <ac:spMk id="10" creationId="{AB8C311F-7253-4AED-9701-7FC0708C41C7}"/>
          </ac:spMkLst>
        </pc:spChg>
        <pc:spChg chg="add del">
          <ac:chgData name="Amy Smith" userId="086db341-8c18-46ae-a706-63888b1bb59b" providerId="ADAL" clId="{8645937E-A71C-4121-9EA5-AD9A6D6E10F0}" dt="2024-07-25T17:53:10.255" v="676" actId="26606"/>
          <ac:spMkLst>
            <pc:docMk/>
            <pc:sldMk cId="1790691557" sldId="276"/>
            <ac:spMk id="12" creationId="{E2384209-CB15-4CDF-9D31-C44FD9A3F20D}"/>
          </ac:spMkLst>
        </pc:spChg>
        <pc:spChg chg="add del">
          <ac:chgData name="Amy Smith" userId="086db341-8c18-46ae-a706-63888b1bb59b" providerId="ADAL" clId="{8645937E-A71C-4121-9EA5-AD9A6D6E10F0}" dt="2024-07-25T17:53:10.255" v="676" actId="26606"/>
          <ac:spMkLst>
            <pc:docMk/>
            <pc:sldMk cId="1790691557" sldId="276"/>
            <ac:spMk id="14" creationId="{2633B3B5-CC90-43F0-8714-D31D1F3F0209}"/>
          </ac:spMkLst>
        </pc:spChg>
        <pc:spChg chg="add del">
          <ac:chgData name="Amy Smith" userId="086db341-8c18-46ae-a706-63888b1bb59b" providerId="ADAL" clId="{8645937E-A71C-4121-9EA5-AD9A6D6E10F0}" dt="2024-07-25T17:53:10.255" v="676" actId="26606"/>
          <ac:spMkLst>
            <pc:docMk/>
            <pc:sldMk cId="1790691557" sldId="276"/>
            <ac:spMk id="16" creationId="{A8D57A06-A426-446D-B02C-A2DC6B62E45E}"/>
          </ac:spMkLst>
        </pc:spChg>
        <pc:spChg chg="add del">
          <ac:chgData name="Amy Smith" userId="086db341-8c18-46ae-a706-63888b1bb59b" providerId="ADAL" clId="{8645937E-A71C-4121-9EA5-AD9A6D6E10F0}" dt="2024-07-25T17:53:11.965" v="678" actId="26606"/>
          <ac:spMkLst>
            <pc:docMk/>
            <pc:sldMk cId="1790691557" sldId="276"/>
            <ac:spMk id="18" creationId="{AB8C311F-7253-4AED-9701-7FC0708C41C7}"/>
          </ac:spMkLst>
        </pc:spChg>
        <pc:spChg chg="add del">
          <ac:chgData name="Amy Smith" userId="086db341-8c18-46ae-a706-63888b1bb59b" providerId="ADAL" clId="{8645937E-A71C-4121-9EA5-AD9A6D6E10F0}" dt="2024-07-25T17:53:11.965" v="678" actId="26606"/>
          <ac:spMkLst>
            <pc:docMk/>
            <pc:sldMk cId="1790691557" sldId="276"/>
            <ac:spMk id="19" creationId="{E2384209-CB15-4CDF-9D31-C44FD9A3F20D}"/>
          </ac:spMkLst>
        </pc:spChg>
        <pc:spChg chg="add del">
          <ac:chgData name="Amy Smith" userId="086db341-8c18-46ae-a706-63888b1bb59b" providerId="ADAL" clId="{8645937E-A71C-4121-9EA5-AD9A6D6E10F0}" dt="2024-07-25T17:53:11.965" v="678" actId="26606"/>
          <ac:spMkLst>
            <pc:docMk/>
            <pc:sldMk cId="1790691557" sldId="276"/>
            <ac:spMk id="20" creationId="{2633B3B5-CC90-43F0-8714-D31D1F3F0209}"/>
          </ac:spMkLst>
        </pc:spChg>
        <pc:spChg chg="add del">
          <ac:chgData name="Amy Smith" userId="086db341-8c18-46ae-a706-63888b1bb59b" providerId="ADAL" clId="{8645937E-A71C-4121-9EA5-AD9A6D6E10F0}" dt="2024-07-25T17:53:11.965" v="678" actId="26606"/>
          <ac:spMkLst>
            <pc:docMk/>
            <pc:sldMk cId="1790691557" sldId="276"/>
            <ac:spMk id="21" creationId="{A8D57A06-A426-446D-B02C-A2DC6B62E45E}"/>
          </ac:spMkLst>
        </pc:spChg>
        <pc:spChg chg="add">
          <ac:chgData name="Amy Smith" userId="086db341-8c18-46ae-a706-63888b1bb59b" providerId="ADAL" clId="{8645937E-A71C-4121-9EA5-AD9A6D6E10F0}" dt="2024-07-25T17:53:11.978" v="679" actId="26606"/>
          <ac:spMkLst>
            <pc:docMk/>
            <pc:sldMk cId="1790691557" sldId="276"/>
            <ac:spMk id="23" creationId="{AB8C311F-7253-4AED-9701-7FC0708C41C7}"/>
          </ac:spMkLst>
        </pc:spChg>
        <pc:spChg chg="add">
          <ac:chgData name="Amy Smith" userId="086db341-8c18-46ae-a706-63888b1bb59b" providerId="ADAL" clId="{8645937E-A71C-4121-9EA5-AD9A6D6E10F0}" dt="2024-07-25T17:53:11.978" v="679" actId="26606"/>
          <ac:spMkLst>
            <pc:docMk/>
            <pc:sldMk cId="1790691557" sldId="276"/>
            <ac:spMk id="24" creationId="{E2384209-CB15-4CDF-9D31-C44FD9A3F20D}"/>
          </ac:spMkLst>
        </pc:spChg>
        <pc:spChg chg="add">
          <ac:chgData name="Amy Smith" userId="086db341-8c18-46ae-a706-63888b1bb59b" providerId="ADAL" clId="{8645937E-A71C-4121-9EA5-AD9A6D6E10F0}" dt="2024-07-25T17:53:11.978" v="679" actId="26606"/>
          <ac:spMkLst>
            <pc:docMk/>
            <pc:sldMk cId="1790691557" sldId="276"/>
            <ac:spMk id="25" creationId="{2633B3B5-CC90-43F0-8714-D31D1F3F0209}"/>
          </ac:spMkLst>
        </pc:spChg>
        <pc:spChg chg="add">
          <ac:chgData name="Amy Smith" userId="086db341-8c18-46ae-a706-63888b1bb59b" providerId="ADAL" clId="{8645937E-A71C-4121-9EA5-AD9A6D6E10F0}" dt="2024-07-25T17:53:11.978" v="679" actId="26606"/>
          <ac:spMkLst>
            <pc:docMk/>
            <pc:sldMk cId="1790691557" sldId="276"/>
            <ac:spMk id="26" creationId="{A8D57A06-A426-446D-B02C-A2DC6B62E45E}"/>
          </ac:spMkLst>
        </pc:spChg>
        <pc:picChg chg="add mod modCrop">
          <ac:chgData name="Amy Smith" userId="086db341-8c18-46ae-a706-63888b1bb59b" providerId="ADAL" clId="{8645937E-A71C-4121-9EA5-AD9A6D6E10F0}" dt="2024-07-25T17:53:11.978" v="679" actId="26606"/>
          <ac:picMkLst>
            <pc:docMk/>
            <pc:sldMk cId="1790691557" sldId="276"/>
            <ac:picMk id="5" creationId="{000C9D58-CA29-3726-6FA5-B9783452AB2F}"/>
          </ac:picMkLst>
        </pc:picChg>
      </pc:sldChg>
      <pc:sldChg chg="addSp delSp modSp new mod modTransition setBg">
        <pc:chgData name="Amy Smith" userId="086db341-8c18-46ae-a706-63888b1bb59b" providerId="ADAL" clId="{8645937E-A71C-4121-9EA5-AD9A6D6E10F0}" dt="2024-07-25T18:06:31.358" v="754"/>
        <pc:sldMkLst>
          <pc:docMk/>
          <pc:sldMk cId="4106759591" sldId="277"/>
        </pc:sldMkLst>
        <pc:spChg chg="add del">
          <ac:chgData name="Amy Smith" userId="086db341-8c18-46ae-a706-63888b1bb59b" providerId="ADAL" clId="{8645937E-A71C-4121-9EA5-AD9A6D6E10F0}" dt="2024-07-25T17:53:46.983" v="687" actId="26606"/>
          <ac:spMkLst>
            <pc:docMk/>
            <pc:sldMk cId="4106759591" sldId="277"/>
            <ac:spMk id="2" creationId="{DA91FF99-FB43-DC0F-73F9-2BF3A3891F07}"/>
          </ac:spMkLst>
        </pc:spChg>
        <pc:spChg chg="del">
          <ac:chgData name="Amy Smith" userId="086db341-8c18-46ae-a706-63888b1bb59b" providerId="ADAL" clId="{8645937E-A71C-4121-9EA5-AD9A6D6E10F0}" dt="2024-07-25T17:53:27.166" v="681"/>
          <ac:spMkLst>
            <pc:docMk/>
            <pc:sldMk cId="4106759591" sldId="277"/>
            <ac:spMk id="3" creationId="{D6703EAE-99EB-B794-DB4B-3A42C8030E79}"/>
          </ac:spMkLst>
        </pc:spChg>
        <pc:spChg chg="add del">
          <ac:chgData name="Amy Smith" userId="086db341-8c18-46ae-a706-63888b1bb59b" providerId="ADAL" clId="{8645937E-A71C-4121-9EA5-AD9A6D6E10F0}" dt="2024-07-25T17:53:46.966" v="686" actId="26606"/>
          <ac:spMkLst>
            <pc:docMk/>
            <pc:sldMk cId="4106759591" sldId="277"/>
            <ac:spMk id="10" creationId="{AB8C311F-7253-4AED-9701-7FC0708C41C7}"/>
          </ac:spMkLst>
        </pc:spChg>
        <pc:spChg chg="add del">
          <ac:chgData name="Amy Smith" userId="086db341-8c18-46ae-a706-63888b1bb59b" providerId="ADAL" clId="{8645937E-A71C-4121-9EA5-AD9A6D6E10F0}" dt="2024-07-25T17:53:46.966" v="686" actId="26606"/>
          <ac:spMkLst>
            <pc:docMk/>
            <pc:sldMk cId="4106759591" sldId="277"/>
            <ac:spMk id="12" creationId="{E2384209-CB15-4CDF-9D31-C44FD9A3F20D}"/>
          </ac:spMkLst>
        </pc:spChg>
        <pc:spChg chg="add del">
          <ac:chgData name="Amy Smith" userId="086db341-8c18-46ae-a706-63888b1bb59b" providerId="ADAL" clId="{8645937E-A71C-4121-9EA5-AD9A6D6E10F0}" dt="2024-07-25T17:53:46.966" v="686" actId="26606"/>
          <ac:spMkLst>
            <pc:docMk/>
            <pc:sldMk cId="4106759591" sldId="277"/>
            <ac:spMk id="14" creationId="{2633B3B5-CC90-43F0-8714-D31D1F3F0209}"/>
          </ac:spMkLst>
        </pc:spChg>
        <pc:spChg chg="add del">
          <ac:chgData name="Amy Smith" userId="086db341-8c18-46ae-a706-63888b1bb59b" providerId="ADAL" clId="{8645937E-A71C-4121-9EA5-AD9A6D6E10F0}" dt="2024-07-25T17:53:46.966" v="686" actId="26606"/>
          <ac:spMkLst>
            <pc:docMk/>
            <pc:sldMk cId="4106759591" sldId="277"/>
            <ac:spMk id="16" creationId="{A8D57A06-A426-446D-B02C-A2DC6B62E45E}"/>
          </ac:spMkLst>
        </pc:spChg>
        <pc:spChg chg="add">
          <ac:chgData name="Amy Smith" userId="086db341-8c18-46ae-a706-63888b1bb59b" providerId="ADAL" clId="{8645937E-A71C-4121-9EA5-AD9A6D6E10F0}" dt="2024-07-25T17:53:46.983" v="687" actId="26606"/>
          <ac:spMkLst>
            <pc:docMk/>
            <pc:sldMk cId="4106759591" sldId="277"/>
            <ac:spMk id="18" creationId="{AB8C311F-7253-4AED-9701-7FC0708C41C7}"/>
          </ac:spMkLst>
        </pc:spChg>
        <pc:spChg chg="add">
          <ac:chgData name="Amy Smith" userId="086db341-8c18-46ae-a706-63888b1bb59b" providerId="ADAL" clId="{8645937E-A71C-4121-9EA5-AD9A6D6E10F0}" dt="2024-07-25T17:53:46.983" v="687" actId="26606"/>
          <ac:spMkLst>
            <pc:docMk/>
            <pc:sldMk cId="4106759591" sldId="277"/>
            <ac:spMk id="19" creationId="{E2384209-CB15-4CDF-9D31-C44FD9A3F20D}"/>
          </ac:spMkLst>
        </pc:spChg>
        <pc:spChg chg="add">
          <ac:chgData name="Amy Smith" userId="086db341-8c18-46ae-a706-63888b1bb59b" providerId="ADAL" clId="{8645937E-A71C-4121-9EA5-AD9A6D6E10F0}" dt="2024-07-25T17:53:46.983" v="687" actId="26606"/>
          <ac:spMkLst>
            <pc:docMk/>
            <pc:sldMk cId="4106759591" sldId="277"/>
            <ac:spMk id="20" creationId="{2633B3B5-CC90-43F0-8714-D31D1F3F0209}"/>
          </ac:spMkLst>
        </pc:spChg>
        <pc:spChg chg="add">
          <ac:chgData name="Amy Smith" userId="086db341-8c18-46ae-a706-63888b1bb59b" providerId="ADAL" clId="{8645937E-A71C-4121-9EA5-AD9A6D6E10F0}" dt="2024-07-25T17:53:46.983" v="687" actId="26606"/>
          <ac:spMkLst>
            <pc:docMk/>
            <pc:sldMk cId="4106759591" sldId="277"/>
            <ac:spMk id="21" creationId="{A8D57A06-A426-446D-B02C-A2DC6B62E45E}"/>
          </ac:spMkLst>
        </pc:spChg>
        <pc:picChg chg="add mod modCrop">
          <ac:chgData name="Amy Smith" userId="086db341-8c18-46ae-a706-63888b1bb59b" providerId="ADAL" clId="{8645937E-A71C-4121-9EA5-AD9A6D6E10F0}" dt="2024-07-25T17:53:46.983" v="687" actId="26606"/>
          <ac:picMkLst>
            <pc:docMk/>
            <pc:sldMk cId="4106759591" sldId="277"/>
            <ac:picMk id="5" creationId="{DDA18C0A-43C9-0DEB-EDE7-972C23D1F160}"/>
          </ac:picMkLst>
        </pc:picChg>
      </pc:sldChg>
      <pc:sldChg chg="addSp delSp modSp new mod modTransition setBg">
        <pc:chgData name="Amy Smith" userId="086db341-8c18-46ae-a706-63888b1bb59b" providerId="ADAL" clId="{8645937E-A71C-4121-9EA5-AD9A6D6E10F0}" dt="2024-07-25T18:06:31.358" v="754"/>
        <pc:sldMkLst>
          <pc:docMk/>
          <pc:sldMk cId="1393368150" sldId="278"/>
        </pc:sldMkLst>
        <pc:spChg chg="mod">
          <ac:chgData name="Amy Smith" userId="086db341-8c18-46ae-a706-63888b1bb59b" providerId="ADAL" clId="{8645937E-A71C-4121-9EA5-AD9A6D6E10F0}" dt="2024-07-25T17:54:36.669" v="725" actId="26606"/>
          <ac:spMkLst>
            <pc:docMk/>
            <pc:sldMk cId="1393368150" sldId="278"/>
            <ac:spMk id="2" creationId="{0E64E8E0-C799-FBFC-BDEF-B835A081CC38}"/>
          </ac:spMkLst>
        </pc:spChg>
        <pc:spChg chg="del">
          <ac:chgData name="Amy Smith" userId="086db341-8c18-46ae-a706-63888b1bb59b" providerId="ADAL" clId="{8645937E-A71C-4121-9EA5-AD9A6D6E10F0}" dt="2024-07-25T17:54:20.527" v="722" actId="478"/>
          <ac:spMkLst>
            <pc:docMk/>
            <pc:sldMk cId="1393368150" sldId="278"/>
            <ac:spMk id="3" creationId="{85A88BBE-B673-58D2-C32C-0D3F742E2E00}"/>
          </ac:spMkLst>
        </pc:spChg>
        <pc:spChg chg="add del">
          <ac:chgData name="Amy Smith" userId="086db341-8c18-46ae-a706-63888b1bb59b" providerId="ADAL" clId="{8645937E-A71C-4121-9EA5-AD9A6D6E10F0}" dt="2024-07-25T17:54:36.615" v="724" actId="26606"/>
          <ac:spMkLst>
            <pc:docMk/>
            <pc:sldMk cId="1393368150" sldId="278"/>
            <ac:spMk id="7" creationId="{56D63398-EEE4-4E6A-BEF3-E92924A2821E}"/>
          </ac:spMkLst>
        </pc:spChg>
        <pc:spChg chg="add del">
          <ac:chgData name="Amy Smith" userId="086db341-8c18-46ae-a706-63888b1bb59b" providerId="ADAL" clId="{8645937E-A71C-4121-9EA5-AD9A6D6E10F0}" dt="2024-07-25T17:54:36.615" v="724" actId="26606"/>
          <ac:spMkLst>
            <pc:docMk/>
            <pc:sldMk cId="1393368150" sldId="278"/>
            <ac:spMk id="9" creationId="{5CEAD642-85CF-4750-8432-7C80C901F001}"/>
          </ac:spMkLst>
        </pc:spChg>
        <pc:spChg chg="add del">
          <ac:chgData name="Amy Smith" userId="086db341-8c18-46ae-a706-63888b1bb59b" providerId="ADAL" clId="{8645937E-A71C-4121-9EA5-AD9A6D6E10F0}" dt="2024-07-25T17:54:36.615" v="724" actId="26606"/>
          <ac:spMkLst>
            <pc:docMk/>
            <pc:sldMk cId="1393368150" sldId="278"/>
            <ac:spMk id="11" creationId="{C6804B24-17AC-406D-9636-1332F5DF9AE7}"/>
          </ac:spMkLst>
        </pc:spChg>
        <pc:spChg chg="add del">
          <ac:chgData name="Amy Smith" userId="086db341-8c18-46ae-a706-63888b1bb59b" providerId="ADAL" clId="{8645937E-A71C-4121-9EA5-AD9A6D6E10F0}" dt="2024-07-25T17:54:36.615" v="724" actId="26606"/>
          <ac:spMkLst>
            <pc:docMk/>
            <pc:sldMk cId="1393368150" sldId="278"/>
            <ac:spMk id="13" creationId="{730D8B3B-9B80-4025-B934-26DC7D7CD231}"/>
          </ac:spMkLst>
        </pc:spChg>
        <pc:spChg chg="add del">
          <ac:chgData name="Amy Smith" userId="086db341-8c18-46ae-a706-63888b1bb59b" providerId="ADAL" clId="{8645937E-A71C-4121-9EA5-AD9A6D6E10F0}" dt="2024-07-25T17:54:36.615" v="724" actId="26606"/>
          <ac:spMkLst>
            <pc:docMk/>
            <pc:sldMk cId="1393368150" sldId="278"/>
            <ac:spMk id="15" creationId="{B5A1B09C-1565-46F8-B70F-621C5EB48A09}"/>
          </ac:spMkLst>
        </pc:spChg>
        <pc:spChg chg="add del">
          <ac:chgData name="Amy Smith" userId="086db341-8c18-46ae-a706-63888b1bb59b" providerId="ADAL" clId="{8645937E-A71C-4121-9EA5-AD9A6D6E10F0}" dt="2024-07-25T17:54:36.615" v="724" actId="26606"/>
          <ac:spMkLst>
            <pc:docMk/>
            <pc:sldMk cId="1393368150" sldId="278"/>
            <ac:spMk id="17" creationId="{570DF94D-F28F-435E-AD56-C40FC99AFAA1}"/>
          </ac:spMkLst>
        </pc:spChg>
        <pc:spChg chg="add del">
          <ac:chgData name="Amy Smith" userId="086db341-8c18-46ae-a706-63888b1bb59b" providerId="ADAL" clId="{8645937E-A71C-4121-9EA5-AD9A6D6E10F0}" dt="2024-07-25T17:54:36.615" v="724" actId="26606"/>
          <ac:spMkLst>
            <pc:docMk/>
            <pc:sldMk cId="1393368150" sldId="278"/>
            <ac:spMk id="19" creationId="{84F952EE-9AAE-4D81-BF98-35DF71334053}"/>
          </ac:spMkLst>
        </pc:spChg>
        <pc:spChg chg="add">
          <ac:chgData name="Amy Smith" userId="086db341-8c18-46ae-a706-63888b1bb59b" providerId="ADAL" clId="{8645937E-A71C-4121-9EA5-AD9A6D6E10F0}" dt="2024-07-25T17:54:36.669" v="725" actId="26606"/>
          <ac:spMkLst>
            <pc:docMk/>
            <pc:sldMk cId="1393368150" sldId="278"/>
            <ac:spMk id="21" creationId="{0E30439A-8A5B-46EC-8283-9B6B031D40D0}"/>
          </ac:spMkLst>
        </pc:spChg>
        <pc:spChg chg="add">
          <ac:chgData name="Amy Smith" userId="086db341-8c18-46ae-a706-63888b1bb59b" providerId="ADAL" clId="{8645937E-A71C-4121-9EA5-AD9A6D6E10F0}" dt="2024-07-25T17:54:36.669" v="725" actId="26606"/>
          <ac:spMkLst>
            <pc:docMk/>
            <pc:sldMk cId="1393368150" sldId="278"/>
            <ac:spMk id="22" creationId="{5CEAD642-85CF-4750-8432-7C80C901F001}"/>
          </ac:spMkLst>
        </pc:spChg>
        <pc:spChg chg="add">
          <ac:chgData name="Amy Smith" userId="086db341-8c18-46ae-a706-63888b1bb59b" providerId="ADAL" clId="{8645937E-A71C-4121-9EA5-AD9A6D6E10F0}" dt="2024-07-25T17:54:36.669" v="725" actId="26606"/>
          <ac:spMkLst>
            <pc:docMk/>
            <pc:sldMk cId="1393368150" sldId="278"/>
            <ac:spMk id="23" creationId="{FA33EEAE-15D5-4119-8C1E-89D943F911EF}"/>
          </ac:spMkLst>
        </pc:spChg>
        <pc:spChg chg="add">
          <ac:chgData name="Amy Smith" userId="086db341-8c18-46ae-a706-63888b1bb59b" providerId="ADAL" clId="{8645937E-A71C-4121-9EA5-AD9A6D6E10F0}" dt="2024-07-25T17:54:36.669" v="725" actId="26606"/>
          <ac:spMkLst>
            <pc:docMk/>
            <pc:sldMk cId="1393368150" sldId="278"/>
            <ac:spMk id="24" creationId="{730D8B3B-9B80-4025-B934-26DC7D7CD231}"/>
          </ac:spMkLst>
        </pc:spChg>
        <pc:spChg chg="add">
          <ac:chgData name="Amy Smith" userId="086db341-8c18-46ae-a706-63888b1bb59b" providerId="ADAL" clId="{8645937E-A71C-4121-9EA5-AD9A6D6E10F0}" dt="2024-07-25T17:54:36.669" v="725" actId="26606"/>
          <ac:spMkLst>
            <pc:docMk/>
            <pc:sldMk cId="1393368150" sldId="278"/>
            <ac:spMk id="25" creationId="{B5A1B09C-1565-46F8-B70F-621C5EB48A09}"/>
          </ac:spMkLst>
        </pc:spChg>
        <pc:spChg chg="add">
          <ac:chgData name="Amy Smith" userId="086db341-8c18-46ae-a706-63888b1bb59b" providerId="ADAL" clId="{8645937E-A71C-4121-9EA5-AD9A6D6E10F0}" dt="2024-07-25T17:54:36.669" v="725" actId="26606"/>
          <ac:spMkLst>
            <pc:docMk/>
            <pc:sldMk cId="1393368150" sldId="278"/>
            <ac:spMk id="26" creationId="{8C516CC8-80AC-446C-A56E-9F54B7210402}"/>
          </ac:spMkLst>
        </pc:spChg>
        <pc:spChg chg="add">
          <ac:chgData name="Amy Smith" userId="086db341-8c18-46ae-a706-63888b1bb59b" providerId="ADAL" clId="{8645937E-A71C-4121-9EA5-AD9A6D6E10F0}" dt="2024-07-25T17:54:36.669" v="725" actId="26606"/>
          <ac:spMkLst>
            <pc:docMk/>
            <pc:sldMk cId="1393368150" sldId="278"/>
            <ac:spMk id="27" creationId="{53947E58-F088-49F1-A3D1-DEA690192E84}"/>
          </ac:spMkLst>
        </pc:spChg>
      </pc:sldChg>
      <pc:sldMasterChg chg="modTransition modSldLayout">
        <pc:chgData name="Amy Smith" userId="086db341-8c18-46ae-a706-63888b1bb59b" providerId="ADAL" clId="{8645937E-A71C-4121-9EA5-AD9A6D6E10F0}" dt="2024-07-25T18:06:31.358" v="754"/>
        <pc:sldMasterMkLst>
          <pc:docMk/>
          <pc:sldMasterMk cId="820123526" sldId="2147483648"/>
        </pc:sldMasterMkLst>
        <pc:sldLayoutChg chg="modTransition">
          <pc:chgData name="Amy Smith" userId="086db341-8c18-46ae-a706-63888b1bb59b" providerId="ADAL" clId="{8645937E-A71C-4121-9EA5-AD9A6D6E10F0}" dt="2024-07-25T18:06:31.358" v="754"/>
          <pc:sldLayoutMkLst>
            <pc:docMk/>
            <pc:sldMasterMk cId="820123526" sldId="2147483648"/>
            <pc:sldLayoutMk cId="335354262" sldId="2147483649"/>
          </pc:sldLayoutMkLst>
        </pc:sldLayoutChg>
        <pc:sldLayoutChg chg="modTransition">
          <pc:chgData name="Amy Smith" userId="086db341-8c18-46ae-a706-63888b1bb59b" providerId="ADAL" clId="{8645937E-A71C-4121-9EA5-AD9A6D6E10F0}" dt="2024-07-25T18:06:31.358" v="754"/>
          <pc:sldLayoutMkLst>
            <pc:docMk/>
            <pc:sldMasterMk cId="820123526" sldId="2147483648"/>
            <pc:sldLayoutMk cId="3673468273" sldId="2147483650"/>
          </pc:sldLayoutMkLst>
        </pc:sldLayoutChg>
        <pc:sldLayoutChg chg="modTransition">
          <pc:chgData name="Amy Smith" userId="086db341-8c18-46ae-a706-63888b1bb59b" providerId="ADAL" clId="{8645937E-A71C-4121-9EA5-AD9A6D6E10F0}" dt="2024-07-25T18:06:31.358" v="754"/>
          <pc:sldLayoutMkLst>
            <pc:docMk/>
            <pc:sldMasterMk cId="820123526" sldId="2147483648"/>
            <pc:sldLayoutMk cId="587997560" sldId="2147483651"/>
          </pc:sldLayoutMkLst>
        </pc:sldLayoutChg>
        <pc:sldLayoutChg chg="modTransition">
          <pc:chgData name="Amy Smith" userId="086db341-8c18-46ae-a706-63888b1bb59b" providerId="ADAL" clId="{8645937E-A71C-4121-9EA5-AD9A6D6E10F0}" dt="2024-07-25T18:06:31.358" v="754"/>
          <pc:sldLayoutMkLst>
            <pc:docMk/>
            <pc:sldMasterMk cId="820123526" sldId="2147483648"/>
            <pc:sldLayoutMk cId="2015578357" sldId="2147483652"/>
          </pc:sldLayoutMkLst>
        </pc:sldLayoutChg>
        <pc:sldLayoutChg chg="modTransition">
          <pc:chgData name="Amy Smith" userId="086db341-8c18-46ae-a706-63888b1bb59b" providerId="ADAL" clId="{8645937E-A71C-4121-9EA5-AD9A6D6E10F0}" dt="2024-07-25T18:06:31.358" v="754"/>
          <pc:sldLayoutMkLst>
            <pc:docMk/>
            <pc:sldMasterMk cId="820123526" sldId="2147483648"/>
            <pc:sldLayoutMk cId="1586775438" sldId="2147483653"/>
          </pc:sldLayoutMkLst>
        </pc:sldLayoutChg>
        <pc:sldLayoutChg chg="modTransition">
          <pc:chgData name="Amy Smith" userId="086db341-8c18-46ae-a706-63888b1bb59b" providerId="ADAL" clId="{8645937E-A71C-4121-9EA5-AD9A6D6E10F0}" dt="2024-07-25T18:06:31.358" v="754"/>
          <pc:sldLayoutMkLst>
            <pc:docMk/>
            <pc:sldMasterMk cId="820123526" sldId="2147483648"/>
            <pc:sldLayoutMk cId="885410350" sldId="2147483654"/>
          </pc:sldLayoutMkLst>
        </pc:sldLayoutChg>
        <pc:sldLayoutChg chg="modTransition">
          <pc:chgData name="Amy Smith" userId="086db341-8c18-46ae-a706-63888b1bb59b" providerId="ADAL" clId="{8645937E-A71C-4121-9EA5-AD9A6D6E10F0}" dt="2024-07-25T18:06:31.358" v="754"/>
          <pc:sldLayoutMkLst>
            <pc:docMk/>
            <pc:sldMasterMk cId="820123526" sldId="2147483648"/>
            <pc:sldLayoutMk cId="3079749761" sldId="2147483655"/>
          </pc:sldLayoutMkLst>
        </pc:sldLayoutChg>
        <pc:sldLayoutChg chg="modTransition">
          <pc:chgData name="Amy Smith" userId="086db341-8c18-46ae-a706-63888b1bb59b" providerId="ADAL" clId="{8645937E-A71C-4121-9EA5-AD9A6D6E10F0}" dt="2024-07-25T18:06:31.358" v="754"/>
          <pc:sldLayoutMkLst>
            <pc:docMk/>
            <pc:sldMasterMk cId="820123526" sldId="2147483648"/>
            <pc:sldLayoutMk cId="3818042508" sldId="2147483656"/>
          </pc:sldLayoutMkLst>
        </pc:sldLayoutChg>
        <pc:sldLayoutChg chg="modTransition">
          <pc:chgData name="Amy Smith" userId="086db341-8c18-46ae-a706-63888b1bb59b" providerId="ADAL" clId="{8645937E-A71C-4121-9EA5-AD9A6D6E10F0}" dt="2024-07-25T18:06:31.358" v="754"/>
          <pc:sldLayoutMkLst>
            <pc:docMk/>
            <pc:sldMasterMk cId="820123526" sldId="2147483648"/>
            <pc:sldLayoutMk cId="3114278227" sldId="2147483657"/>
          </pc:sldLayoutMkLst>
        </pc:sldLayoutChg>
        <pc:sldLayoutChg chg="modTransition">
          <pc:chgData name="Amy Smith" userId="086db341-8c18-46ae-a706-63888b1bb59b" providerId="ADAL" clId="{8645937E-A71C-4121-9EA5-AD9A6D6E10F0}" dt="2024-07-25T18:06:31.358" v="754"/>
          <pc:sldLayoutMkLst>
            <pc:docMk/>
            <pc:sldMasterMk cId="820123526" sldId="2147483648"/>
            <pc:sldLayoutMk cId="4046503784" sldId="2147483658"/>
          </pc:sldLayoutMkLst>
        </pc:sldLayoutChg>
        <pc:sldLayoutChg chg="modTransition">
          <pc:chgData name="Amy Smith" userId="086db341-8c18-46ae-a706-63888b1bb59b" providerId="ADAL" clId="{8645937E-A71C-4121-9EA5-AD9A6D6E10F0}" dt="2024-07-25T18:06:31.358" v="754"/>
          <pc:sldLayoutMkLst>
            <pc:docMk/>
            <pc:sldMasterMk cId="820123526" sldId="2147483648"/>
            <pc:sldLayoutMk cId="2613506923" sldId="2147483659"/>
          </pc:sldLayoutMkLst>
        </pc:sldLayoutChg>
      </pc:sldMasterChg>
    </pc:docChg>
  </pc:docChgLst>
  <pc:docChgLst>
    <pc:chgData name="Amy Smith" userId="S::a02093727@alabama.edu::086db341-8c18-46ae-a706-63888b1bb59b" providerId="AD" clId="Web-{90F56C41-58E2-5D23-3586-E086DD2F6E17}"/>
    <pc:docChg chg="addSld delSld modSld">
      <pc:chgData name="Amy Smith" userId="S::a02093727@alabama.edu::086db341-8c18-46ae-a706-63888b1bb59b" providerId="AD" clId="Web-{90F56C41-58E2-5D23-3586-E086DD2F6E17}" dt="2024-07-31T17:34:35.440" v="215" actId="20577"/>
      <pc:docMkLst>
        <pc:docMk/>
      </pc:docMkLst>
      <pc:sldChg chg="addSp delSp modSp">
        <pc:chgData name="Amy Smith" userId="S::a02093727@alabama.edu::086db341-8c18-46ae-a706-63888b1bb59b" providerId="AD" clId="Web-{90F56C41-58E2-5D23-3586-E086DD2F6E17}" dt="2024-07-31T17:32:41.795" v="191"/>
        <pc:sldMkLst>
          <pc:docMk/>
          <pc:sldMk cId="301096650" sldId="256"/>
        </pc:sldMkLst>
        <pc:spChg chg="mod">
          <ac:chgData name="Amy Smith" userId="S::a02093727@alabama.edu::086db341-8c18-46ae-a706-63888b1bb59b" providerId="AD" clId="Web-{90F56C41-58E2-5D23-3586-E086DD2F6E17}" dt="2024-07-31T17:32:41.795" v="191"/>
          <ac:spMkLst>
            <pc:docMk/>
            <pc:sldMk cId="301096650" sldId="256"/>
            <ac:spMk id="2" creationId="{021D1307-3830-223A-CDD6-D44E1FBA151A}"/>
          </ac:spMkLst>
        </pc:spChg>
        <pc:spChg chg="add del">
          <ac:chgData name="Amy Smith" userId="S::a02093727@alabama.edu::086db341-8c18-46ae-a706-63888b1bb59b" providerId="AD" clId="Web-{90F56C41-58E2-5D23-3586-E086DD2F6E17}" dt="2024-07-31T17:32:41.795" v="191"/>
          <ac:spMkLst>
            <pc:docMk/>
            <pc:sldMk cId="301096650" sldId="256"/>
            <ac:spMk id="7" creationId="{577D6B2E-37A3-429E-A37C-F30ED6487282}"/>
          </ac:spMkLst>
        </pc:spChg>
        <pc:spChg chg="add del">
          <ac:chgData name="Amy Smith" userId="S::a02093727@alabama.edu::086db341-8c18-46ae-a706-63888b1bb59b" providerId="AD" clId="Web-{90F56C41-58E2-5D23-3586-E086DD2F6E17}" dt="2024-07-31T17:32:41.795" v="191"/>
          <ac:spMkLst>
            <pc:docMk/>
            <pc:sldMk cId="301096650" sldId="256"/>
            <ac:spMk id="9" creationId="{5CEAD642-85CF-4750-8432-7C80C901F001}"/>
          </ac:spMkLst>
        </pc:spChg>
        <pc:spChg chg="add del">
          <ac:chgData name="Amy Smith" userId="S::a02093727@alabama.edu::086db341-8c18-46ae-a706-63888b1bb59b" providerId="AD" clId="Web-{90F56C41-58E2-5D23-3586-E086DD2F6E17}" dt="2024-07-31T17:32:41.795" v="191"/>
          <ac:spMkLst>
            <pc:docMk/>
            <pc:sldMk cId="301096650" sldId="256"/>
            <ac:spMk id="11" creationId="{FA33EEAE-15D5-4119-8C1E-89D943F911EF}"/>
          </ac:spMkLst>
        </pc:spChg>
        <pc:spChg chg="add del">
          <ac:chgData name="Amy Smith" userId="S::a02093727@alabama.edu::086db341-8c18-46ae-a706-63888b1bb59b" providerId="AD" clId="Web-{90F56C41-58E2-5D23-3586-E086DD2F6E17}" dt="2024-07-31T17:32:41.795" v="191"/>
          <ac:spMkLst>
            <pc:docMk/>
            <pc:sldMk cId="301096650" sldId="256"/>
            <ac:spMk id="13" creationId="{730D8B3B-9B80-4025-B934-26DC7D7CD231}"/>
          </ac:spMkLst>
        </pc:spChg>
        <pc:spChg chg="add del">
          <ac:chgData name="Amy Smith" userId="S::a02093727@alabama.edu::086db341-8c18-46ae-a706-63888b1bb59b" providerId="AD" clId="Web-{90F56C41-58E2-5D23-3586-E086DD2F6E17}" dt="2024-07-31T17:32:41.795" v="191"/>
          <ac:spMkLst>
            <pc:docMk/>
            <pc:sldMk cId="301096650" sldId="256"/>
            <ac:spMk id="15" creationId="{1064D5D5-227B-4F66-9AEA-46F570E793BD}"/>
          </ac:spMkLst>
        </pc:spChg>
        <pc:spChg chg="add del">
          <ac:chgData name="Amy Smith" userId="S::a02093727@alabama.edu::086db341-8c18-46ae-a706-63888b1bb59b" providerId="AD" clId="Web-{90F56C41-58E2-5D23-3586-E086DD2F6E17}" dt="2024-07-31T17:32:41.795" v="191"/>
          <ac:spMkLst>
            <pc:docMk/>
            <pc:sldMk cId="301096650" sldId="256"/>
            <ac:spMk id="17" creationId="{646B67A4-D328-4747-A82B-65E84FA46368}"/>
          </ac:spMkLst>
        </pc:spChg>
        <pc:spChg chg="add del">
          <ac:chgData name="Amy Smith" userId="S::a02093727@alabama.edu::086db341-8c18-46ae-a706-63888b1bb59b" providerId="AD" clId="Web-{90F56C41-58E2-5D23-3586-E086DD2F6E17}" dt="2024-07-31T17:32:41.795" v="191"/>
          <ac:spMkLst>
            <pc:docMk/>
            <pc:sldMk cId="301096650" sldId="256"/>
            <ac:spMk id="19" creationId="{B5A1B09C-1565-46F8-B70F-621C5EB48A09}"/>
          </ac:spMkLst>
        </pc:spChg>
        <pc:spChg chg="add del">
          <ac:chgData name="Amy Smith" userId="S::a02093727@alabama.edu::086db341-8c18-46ae-a706-63888b1bb59b" providerId="AD" clId="Web-{90F56C41-58E2-5D23-3586-E086DD2F6E17}" dt="2024-07-31T17:32:41.795" v="191"/>
          <ac:spMkLst>
            <pc:docMk/>
            <pc:sldMk cId="301096650" sldId="256"/>
            <ac:spMk id="21" creationId="{8C516CC8-80AC-446C-A56E-9F54B7210402}"/>
          </ac:spMkLst>
        </pc:spChg>
        <pc:spChg chg="add del">
          <ac:chgData name="Amy Smith" userId="S::a02093727@alabama.edu::086db341-8c18-46ae-a706-63888b1bb59b" providerId="AD" clId="Web-{90F56C41-58E2-5D23-3586-E086DD2F6E17}" dt="2024-07-31T17:32:19.810" v="189"/>
          <ac:spMkLst>
            <pc:docMk/>
            <pc:sldMk cId="301096650" sldId="256"/>
            <ac:spMk id="27" creationId="{9203DE33-2CD4-4CA8-9AF3-37C3B65133B0}"/>
          </ac:spMkLst>
        </pc:spChg>
        <pc:spChg chg="add del">
          <ac:chgData name="Amy Smith" userId="S::a02093727@alabama.edu::086db341-8c18-46ae-a706-63888b1bb59b" providerId="AD" clId="Web-{90F56C41-58E2-5D23-3586-E086DD2F6E17}" dt="2024-07-31T17:32:19.810" v="189"/>
          <ac:spMkLst>
            <pc:docMk/>
            <pc:sldMk cId="301096650" sldId="256"/>
            <ac:spMk id="29" creationId="{0AF57B88-1D4C-41FA-A761-EC1DD10C35CB}"/>
          </ac:spMkLst>
        </pc:spChg>
        <pc:spChg chg="add del">
          <ac:chgData name="Amy Smith" userId="S::a02093727@alabama.edu::086db341-8c18-46ae-a706-63888b1bb59b" providerId="AD" clId="Web-{90F56C41-58E2-5D23-3586-E086DD2F6E17}" dt="2024-07-31T17:32:19.810" v="189"/>
          <ac:spMkLst>
            <pc:docMk/>
            <pc:sldMk cId="301096650" sldId="256"/>
            <ac:spMk id="31" creationId="{D2548F45-5164-4ABB-8212-7F293FDED8D4}"/>
          </ac:spMkLst>
        </pc:spChg>
        <pc:spChg chg="add del">
          <ac:chgData name="Amy Smith" userId="S::a02093727@alabama.edu::086db341-8c18-46ae-a706-63888b1bb59b" providerId="AD" clId="Web-{90F56C41-58E2-5D23-3586-E086DD2F6E17}" dt="2024-07-31T17:32:19.810" v="189"/>
          <ac:spMkLst>
            <pc:docMk/>
            <pc:sldMk cId="301096650" sldId="256"/>
            <ac:spMk id="33" creationId="{5E81CCFB-7BEF-4186-86FB-D09450B4D02D}"/>
          </ac:spMkLst>
        </pc:spChg>
        <pc:spChg chg="add del">
          <ac:chgData name="Amy Smith" userId="S::a02093727@alabama.edu::086db341-8c18-46ae-a706-63888b1bb59b" providerId="AD" clId="Web-{90F56C41-58E2-5D23-3586-E086DD2F6E17}" dt="2024-07-31T17:32:41.795" v="191"/>
          <ac:spMkLst>
            <pc:docMk/>
            <pc:sldMk cId="301096650" sldId="256"/>
            <ac:spMk id="35" creationId="{6F828D28-8E09-41CC-8229-3070B5467A96}"/>
          </ac:spMkLst>
        </pc:spChg>
        <pc:spChg chg="add del">
          <ac:chgData name="Amy Smith" userId="S::a02093727@alabama.edu::086db341-8c18-46ae-a706-63888b1bb59b" providerId="AD" clId="Web-{90F56C41-58E2-5D23-3586-E086DD2F6E17}" dt="2024-07-31T17:32:41.795" v="191"/>
          <ac:spMkLst>
            <pc:docMk/>
            <pc:sldMk cId="301096650" sldId="256"/>
            <ac:spMk id="37" creationId="{D5B012D8-7F27-4758-9AC6-C889B154BD73}"/>
          </ac:spMkLst>
        </pc:spChg>
        <pc:spChg chg="add del">
          <ac:chgData name="Amy Smith" userId="S::a02093727@alabama.edu::086db341-8c18-46ae-a706-63888b1bb59b" providerId="AD" clId="Web-{90F56C41-58E2-5D23-3586-E086DD2F6E17}" dt="2024-07-31T17:32:41.795" v="191"/>
          <ac:spMkLst>
            <pc:docMk/>
            <pc:sldMk cId="301096650" sldId="256"/>
            <ac:spMk id="38" creationId="{4063B759-00FC-46D1-9898-8E8625268FAF}"/>
          </ac:spMkLst>
        </pc:spChg>
        <pc:picChg chg="add del">
          <ac:chgData name="Amy Smith" userId="S::a02093727@alabama.edu::086db341-8c18-46ae-a706-63888b1bb59b" providerId="AD" clId="Web-{90F56C41-58E2-5D23-3586-E086DD2F6E17}" dt="2024-07-31T17:32:19.810" v="189"/>
          <ac:picMkLst>
            <pc:docMk/>
            <pc:sldMk cId="301096650" sldId="256"/>
            <ac:picMk id="23" creationId="{A4C6D0B8-64B1-E21D-78F7-52F5972B8457}"/>
          </ac:picMkLst>
        </pc:picChg>
        <pc:picChg chg="add del">
          <ac:chgData name="Amy Smith" userId="S::a02093727@alabama.edu::086db341-8c18-46ae-a706-63888b1bb59b" providerId="AD" clId="Web-{90F56C41-58E2-5D23-3586-E086DD2F6E17}" dt="2024-07-31T17:32:41.795" v="191"/>
          <ac:picMkLst>
            <pc:docMk/>
            <pc:sldMk cId="301096650" sldId="256"/>
            <ac:picMk id="36" creationId="{0EDC584D-529D-4B55-9A94-48C3A867D1CE}"/>
          </ac:picMkLst>
        </pc:picChg>
      </pc:sldChg>
      <pc:sldChg chg="addSp delSp modSp">
        <pc:chgData name="Amy Smith" userId="S::a02093727@alabama.edu::086db341-8c18-46ae-a706-63888b1bb59b" providerId="AD" clId="Web-{90F56C41-58E2-5D23-3586-E086DD2F6E17}" dt="2024-07-31T17:25:46.797" v="155"/>
        <pc:sldMkLst>
          <pc:docMk/>
          <pc:sldMk cId="4088971778" sldId="274"/>
        </pc:sldMkLst>
        <pc:spChg chg="mod">
          <ac:chgData name="Amy Smith" userId="S::a02093727@alabama.edu::086db341-8c18-46ae-a706-63888b1bb59b" providerId="AD" clId="Web-{90F56C41-58E2-5D23-3586-E086DD2F6E17}" dt="2024-07-31T17:25:46.797" v="155"/>
          <ac:spMkLst>
            <pc:docMk/>
            <pc:sldMk cId="4088971778" sldId="274"/>
            <ac:spMk id="2" creationId="{F54AE8B6-A908-D3ED-5EE2-3057860D7A19}"/>
          </ac:spMkLst>
        </pc:spChg>
        <pc:spChg chg="add del">
          <ac:chgData name="Amy Smith" userId="S::a02093727@alabama.edu::086db341-8c18-46ae-a706-63888b1bb59b" providerId="AD" clId="Web-{90F56C41-58E2-5D23-3586-E086DD2F6E17}" dt="2024-07-31T17:25:46.797" v="155"/>
          <ac:spMkLst>
            <pc:docMk/>
            <pc:sldMk cId="4088971778" sldId="274"/>
            <ac:spMk id="32" creationId="{56D63398-EEE4-4E6A-BEF3-E92924A2821E}"/>
          </ac:spMkLst>
        </pc:spChg>
        <pc:spChg chg="add del">
          <ac:chgData name="Amy Smith" userId="S::a02093727@alabama.edu::086db341-8c18-46ae-a706-63888b1bb59b" providerId="AD" clId="Web-{90F56C41-58E2-5D23-3586-E086DD2F6E17}" dt="2024-07-31T17:25:46.797" v="155"/>
          <ac:spMkLst>
            <pc:docMk/>
            <pc:sldMk cId="4088971778" sldId="274"/>
            <ac:spMk id="34" creationId="{5CEAD642-85CF-4750-8432-7C80C901F001}"/>
          </ac:spMkLst>
        </pc:spChg>
        <pc:spChg chg="add del">
          <ac:chgData name="Amy Smith" userId="S::a02093727@alabama.edu::086db341-8c18-46ae-a706-63888b1bb59b" providerId="AD" clId="Web-{90F56C41-58E2-5D23-3586-E086DD2F6E17}" dt="2024-07-31T17:25:46.797" v="155"/>
          <ac:spMkLst>
            <pc:docMk/>
            <pc:sldMk cId="4088971778" sldId="274"/>
            <ac:spMk id="36" creationId="{C6804B24-17AC-406D-9636-1332F5DF9AE7}"/>
          </ac:spMkLst>
        </pc:spChg>
        <pc:spChg chg="add del">
          <ac:chgData name="Amy Smith" userId="S::a02093727@alabama.edu::086db341-8c18-46ae-a706-63888b1bb59b" providerId="AD" clId="Web-{90F56C41-58E2-5D23-3586-E086DD2F6E17}" dt="2024-07-31T17:25:46.797" v="155"/>
          <ac:spMkLst>
            <pc:docMk/>
            <pc:sldMk cId="4088971778" sldId="274"/>
            <ac:spMk id="38" creationId="{730D8B3B-9B80-4025-B934-26DC7D7CD231}"/>
          </ac:spMkLst>
        </pc:spChg>
        <pc:spChg chg="add del">
          <ac:chgData name="Amy Smith" userId="S::a02093727@alabama.edu::086db341-8c18-46ae-a706-63888b1bb59b" providerId="AD" clId="Web-{90F56C41-58E2-5D23-3586-E086DD2F6E17}" dt="2024-07-31T17:25:46.797" v="155"/>
          <ac:spMkLst>
            <pc:docMk/>
            <pc:sldMk cId="4088971778" sldId="274"/>
            <ac:spMk id="40" creationId="{B5A1B09C-1565-46F8-B70F-621C5EB48A09}"/>
          </ac:spMkLst>
        </pc:spChg>
        <pc:spChg chg="add del">
          <ac:chgData name="Amy Smith" userId="S::a02093727@alabama.edu::086db341-8c18-46ae-a706-63888b1bb59b" providerId="AD" clId="Web-{90F56C41-58E2-5D23-3586-E086DD2F6E17}" dt="2024-07-31T17:25:46.797" v="155"/>
          <ac:spMkLst>
            <pc:docMk/>
            <pc:sldMk cId="4088971778" sldId="274"/>
            <ac:spMk id="42" creationId="{570DF94D-F28F-435E-AD56-C40FC99AFAA1}"/>
          </ac:spMkLst>
        </pc:spChg>
        <pc:spChg chg="add del">
          <ac:chgData name="Amy Smith" userId="S::a02093727@alabama.edu::086db341-8c18-46ae-a706-63888b1bb59b" providerId="AD" clId="Web-{90F56C41-58E2-5D23-3586-E086DD2F6E17}" dt="2024-07-31T17:25:46.797" v="155"/>
          <ac:spMkLst>
            <pc:docMk/>
            <pc:sldMk cId="4088971778" sldId="274"/>
            <ac:spMk id="44" creationId="{84F952EE-9AAE-4D81-BF98-35DF71334053}"/>
          </ac:spMkLst>
        </pc:spChg>
        <pc:spChg chg="add del">
          <ac:chgData name="Amy Smith" userId="S::a02093727@alabama.edu::086db341-8c18-46ae-a706-63888b1bb59b" providerId="AD" clId="Web-{90F56C41-58E2-5D23-3586-E086DD2F6E17}" dt="2024-07-31T17:25:46.797" v="155"/>
          <ac:spMkLst>
            <pc:docMk/>
            <pc:sldMk cId="4088971778" sldId="274"/>
            <ac:spMk id="49" creationId="{0E30439A-8A5B-46EC-8283-9B6B031D40D0}"/>
          </ac:spMkLst>
        </pc:spChg>
        <pc:spChg chg="add del">
          <ac:chgData name="Amy Smith" userId="S::a02093727@alabama.edu::086db341-8c18-46ae-a706-63888b1bb59b" providerId="AD" clId="Web-{90F56C41-58E2-5D23-3586-E086DD2F6E17}" dt="2024-07-31T17:25:46.797" v="155"/>
          <ac:spMkLst>
            <pc:docMk/>
            <pc:sldMk cId="4088971778" sldId="274"/>
            <ac:spMk id="51" creationId="{5CEAD642-85CF-4750-8432-7C80C901F001}"/>
          </ac:spMkLst>
        </pc:spChg>
        <pc:spChg chg="add del">
          <ac:chgData name="Amy Smith" userId="S::a02093727@alabama.edu::086db341-8c18-46ae-a706-63888b1bb59b" providerId="AD" clId="Web-{90F56C41-58E2-5D23-3586-E086DD2F6E17}" dt="2024-07-31T17:25:46.797" v="155"/>
          <ac:spMkLst>
            <pc:docMk/>
            <pc:sldMk cId="4088971778" sldId="274"/>
            <ac:spMk id="53" creationId="{FA33EEAE-15D5-4119-8C1E-89D943F911EF}"/>
          </ac:spMkLst>
        </pc:spChg>
        <pc:spChg chg="add del">
          <ac:chgData name="Amy Smith" userId="S::a02093727@alabama.edu::086db341-8c18-46ae-a706-63888b1bb59b" providerId="AD" clId="Web-{90F56C41-58E2-5D23-3586-E086DD2F6E17}" dt="2024-07-31T17:25:46.797" v="155"/>
          <ac:spMkLst>
            <pc:docMk/>
            <pc:sldMk cId="4088971778" sldId="274"/>
            <ac:spMk id="55" creationId="{730D8B3B-9B80-4025-B934-26DC7D7CD231}"/>
          </ac:spMkLst>
        </pc:spChg>
        <pc:spChg chg="add del">
          <ac:chgData name="Amy Smith" userId="S::a02093727@alabama.edu::086db341-8c18-46ae-a706-63888b1bb59b" providerId="AD" clId="Web-{90F56C41-58E2-5D23-3586-E086DD2F6E17}" dt="2024-07-31T17:25:46.797" v="155"/>
          <ac:spMkLst>
            <pc:docMk/>
            <pc:sldMk cId="4088971778" sldId="274"/>
            <ac:spMk id="57" creationId="{B5A1B09C-1565-46F8-B70F-621C5EB48A09}"/>
          </ac:spMkLst>
        </pc:spChg>
        <pc:spChg chg="add del">
          <ac:chgData name="Amy Smith" userId="S::a02093727@alabama.edu::086db341-8c18-46ae-a706-63888b1bb59b" providerId="AD" clId="Web-{90F56C41-58E2-5D23-3586-E086DD2F6E17}" dt="2024-07-31T17:25:46.797" v="155"/>
          <ac:spMkLst>
            <pc:docMk/>
            <pc:sldMk cId="4088971778" sldId="274"/>
            <ac:spMk id="59" creationId="{8C516CC8-80AC-446C-A56E-9F54B7210402}"/>
          </ac:spMkLst>
        </pc:spChg>
        <pc:spChg chg="add del">
          <ac:chgData name="Amy Smith" userId="S::a02093727@alabama.edu::086db341-8c18-46ae-a706-63888b1bb59b" providerId="AD" clId="Web-{90F56C41-58E2-5D23-3586-E086DD2F6E17}" dt="2024-07-31T17:25:46.797" v="155"/>
          <ac:spMkLst>
            <pc:docMk/>
            <pc:sldMk cId="4088971778" sldId="274"/>
            <ac:spMk id="61" creationId="{53947E58-F088-49F1-A3D1-DEA690192E84}"/>
          </ac:spMkLst>
        </pc:spChg>
      </pc:sldChg>
      <pc:sldChg chg="addSp delSp modSp new mod setBg modClrScheme setClrOvrMap chgLayout">
        <pc:chgData name="Amy Smith" userId="S::a02093727@alabama.edu::086db341-8c18-46ae-a706-63888b1bb59b" providerId="AD" clId="Web-{90F56C41-58E2-5D23-3586-E086DD2F6E17}" dt="2024-07-31T17:34:35.440" v="215" actId="20577"/>
        <pc:sldMkLst>
          <pc:docMk/>
          <pc:sldMk cId="2560210989" sldId="279"/>
        </pc:sldMkLst>
        <pc:spChg chg="mod ord">
          <ac:chgData name="Amy Smith" userId="S::a02093727@alabama.edu::086db341-8c18-46ae-a706-63888b1bb59b" providerId="AD" clId="Web-{90F56C41-58E2-5D23-3586-E086DD2F6E17}" dt="2024-07-31T17:30:50.167" v="185"/>
          <ac:spMkLst>
            <pc:docMk/>
            <pc:sldMk cId="2560210989" sldId="279"/>
            <ac:spMk id="2" creationId="{48B42624-1456-F3A6-DF74-456650F0A9A0}"/>
          </ac:spMkLst>
        </pc:spChg>
        <pc:spChg chg="mod ord">
          <ac:chgData name="Amy Smith" userId="S::a02093727@alabama.edu::086db341-8c18-46ae-a706-63888b1bb59b" providerId="AD" clId="Web-{90F56C41-58E2-5D23-3586-E086DD2F6E17}" dt="2024-07-31T17:29:19.116" v="179" actId="20577"/>
          <ac:spMkLst>
            <pc:docMk/>
            <pc:sldMk cId="2560210989" sldId="279"/>
            <ac:spMk id="3" creationId="{5F6F7D94-EE76-0C0E-A7F5-AC86F479836B}"/>
          </ac:spMkLst>
        </pc:spChg>
        <pc:spChg chg="add mod ord">
          <ac:chgData name="Amy Smith" userId="S::a02093727@alabama.edu::086db341-8c18-46ae-a706-63888b1bb59b" providerId="AD" clId="Web-{90F56C41-58E2-5D23-3586-E086DD2F6E17}" dt="2024-07-31T17:29:24.804" v="180" actId="20577"/>
          <ac:spMkLst>
            <pc:docMk/>
            <pc:sldMk cId="2560210989" sldId="279"/>
            <ac:spMk id="4" creationId="{26ACB3DD-196D-FC3D-79AF-CFA962B4BA0B}"/>
          </ac:spMkLst>
        </pc:spChg>
        <pc:spChg chg="add del">
          <ac:chgData name="Amy Smith" userId="S::a02093727@alabama.edu::086db341-8c18-46ae-a706-63888b1bb59b" providerId="AD" clId="Web-{90F56C41-58E2-5D23-3586-E086DD2F6E17}" dt="2024-07-31T17:23:04.479" v="126"/>
          <ac:spMkLst>
            <pc:docMk/>
            <pc:sldMk cId="2560210989" sldId="279"/>
            <ac:spMk id="5" creationId="{C8ED5643-FC57-2BA7-F719-C141F9F5BF29}"/>
          </ac:spMkLst>
        </pc:spChg>
        <pc:spChg chg="add mod">
          <ac:chgData name="Amy Smith" userId="S::a02093727@alabama.edu::086db341-8c18-46ae-a706-63888b1bb59b" providerId="AD" clId="Web-{90F56C41-58E2-5D23-3586-E086DD2F6E17}" dt="2024-07-31T17:34:35.440" v="215" actId="20577"/>
          <ac:spMkLst>
            <pc:docMk/>
            <pc:sldMk cId="2560210989" sldId="279"/>
            <ac:spMk id="6" creationId="{6E3DC41E-13F4-9CF5-3F74-6AE3D51A7E0C}"/>
          </ac:spMkLst>
        </pc:spChg>
        <pc:spChg chg="add mod">
          <ac:chgData name="Amy Smith" userId="S::a02093727@alabama.edu::086db341-8c18-46ae-a706-63888b1bb59b" providerId="AD" clId="Web-{90F56C41-58E2-5D23-3586-E086DD2F6E17}" dt="2024-07-31T17:31:40.152" v="187"/>
          <ac:spMkLst>
            <pc:docMk/>
            <pc:sldMk cId="2560210989" sldId="279"/>
            <ac:spMk id="11" creationId="{10F24D38-B79E-44B4-830E-043F45D96DC2}"/>
          </ac:spMkLst>
        </pc:spChg>
        <pc:cxnChg chg="add">
          <ac:chgData name="Amy Smith" userId="S::a02093727@alabama.edu::086db341-8c18-46ae-a706-63888b1bb59b" providerId="AD" clId="Web-{90F56C41-58E2-5D23-3586-E086DD2F6E17}" dt="2024-07-31T17:25:16.858" v="153"/>
          <ac:cxnSpMkLst>
            <pc:docMk/>
            <pc:sldMk cId="2560210989" sldId="279"/>
            <ac:cxnSpMk id="13" creationId="{FC469874-256B-45B3-A79C-7591B4BA1ECC}"/>
          </ac:cxnSpMkLst>
        </pc:cxnChg>
      </pc:sldChg>
      <pc:sldChg chg="addSp modSp new del mod setBg">
        <pc:chgData name="Amy Smith" userId="S::a02093727@alabama.edu::086db341-8c18-46ae-a706-63888b1bb59b" providerId="AD" clId="Web-{90F56C41-58E2-5D23-3586-E086DD2F6E17}" dt="2024-07-31T17:28:40.334" v="174"/>
        <pc:sldMkLst>
          <pc:docMk/>
          <pc:sldMk cId="581928790" sldId="280"/>
        </pc:sldMkLst>
        <pc:spChg chg="mod">
          <ac:chgData name="Amy Smith" userId="S::a02093727@alabama.edu::086db341-8c18-46ae-a706-63888b1bb59b" providerId="AD" clId="Web-{90F56C41-58E2-5D23-3586-E086DD2F6E17}" dt="2024-07-31T17:27:40.879" v="164"/>
          <ac:spMkLst>
            <pc:docMk/>
            <pc:sldMk cId="581928790" sldId="280"/>
            <ac:spMk id="2" creationId="{CCAC9229-65BC-A455-2089-1EE0DDBBDE5E}"/>
          </ac:spMkLst>
        </pc:spChg>
        <pc:spChg chg="mod">
          <ac:chgData name="Amy Smith" userId="S::a02093727@alabama.edu::086db341-8c18-46ae-a706-63888b1bb59b" providerId="AD" clId="Web-{90F56C41-58E2-5D23-3586-E086DD2F6E17}" dt="2024-07-31T17:27:40.879" v="164"/>
          <ac:spMkLst>
            <pc:docMk/>
            <pc:sldMk cId="581928790" sldId="280"/>
            <ac:spMk id="3" creationId="{F5AD38DC-56C2-D882-05D3-9E384A7FF215}"/>
          </ac:spMkLst>
        </pc:spChg>
        <pc:spChg chg="add">
          <ac:chgData name="Amy Smith" userId="S::a02093727@alabama.edu::086db341-8c18-46ae-a706-63888b1bb59b" providerId="AD" clId="Web-{90F56C41-58E2-5D23-3586-E086DD2F6E17}" dt="2024-07-31T17:28:09.973" v="167"/>
          <ac:spMkLst>
            <pc:docMk/>
            <pc:sldMk cId="581928790" sldId="280"/>
            <ac:spMk id="5" creationId="{CE8AAFBF-5151-B054-54E4-062804F6BE49}"/>
          </ac:spMkLst>
        </pc:spChg>
        <pc:spChg chg="add">
          <ac:chgData name="Amy Smith" userId="S::a02093727@alabama.edu::086db341-8c18-46ae-a706-63888b1bb59b" providerId="AD" clId="Web-{90F56C41-58E2-5D23-3586-E086DD2F6E17}" dt="2024-07-31T17:28:09.989" v="168"/>
          <ac:spMkLst>
            <pc:docMk/>
            <pc:sldMk cId="581928790" sldId="280"/>
            <ac:spMk id="7" creationId="{BDC1FA70-A26C-C508-3E67-58BC7ED2CCCE}"/>
          </ac:spMkLst>
        </pc:spChg>
        <pc:spChg chg="add">
          <ac:chgData name="Amy Smith" userId="S::a02093727@alabama.edu::086db341-8c18-46ae-a706-63888b1bb59b" providerId="AD" clId="Web-{90F56C41-58E2-5D23-3586-E086DD2F6E17}" dt="2024-07-31T17:27:40.879" v="164"/>
          <ac:spMkLst>
            <pc:docMk/>
            <pc:sldMk cId="581928790" sldId="280"/>
            <ac:spMk id="8" creationId="{09588DA8-065E-4F6F-8EFD-43104AB2E0CF}"/>
          </ac:spMkLst>
        </pc:spChg>
        <pc:spChg chg="add">
          <ac:chgData name="Amy Smith" userId="S::a02093727@alabama.edu::086db341-8c18-46ae-a706-63888b1bb59b" providerId="AD" clId="Web-{90F56C41-58E2-5D23-3586-E086DD2F6E17}" dt="2024-07-31T17:27:40.879" v="164"/>
          <ac:spMkLst>
            <pc:docMk/>
            <pc:sldMk cId="581928790" sldId="280"/>
            <ac:spMk id="10" creationId="{C4285719-470E-454C-AF62-8323075F1F5B}"/>
          </ac:spMkLst>
        </pc:spChg>
        <pc:spChg chg="add">
          <ac:chgData name="Amy Smith" userId="S::a02093727@alabama.edu::086db341-8c18-46ae-a706-63888b1bb59b" providerId="AD" clId="Web-{90F56C41-58E2-5D23-3586-E086DD2F6E17}" dt="2024-07-31T17:27:40.879" v="164"/>
          <ac:spMkLst>
            <pc:docMk/>
            <pc:sldMk cId="581928790" sldId="280"/>
            <ac:spMk id="12" creationId="{CD9FE4EF-C4D8-49A0-B2FF-81D8DB7D8A24}"/>
          </ac:spMkLst>
        </pc:spChg>
        <pc:spChg chg="add">
          <ac:chgData name="Amy Smith" userId="S::a02093727@alabama.edu::086db341-8c18-46ae-a706-63888b1bb59b" providerId="AD" clId="Web-{90F56C41-58E2-5D23-3586-E086DD2F6E17}" dt="2024-07-31T17:27:40.879" v="164"/>
          <ac:spMkLst>
            <pc:docMk/>
            <pc:sldMk cId="581928790" sldId="280"/>
            <ac:spMk id="14" creationId="{4300840D-0A0B-4512-BACA-B439D5B9C57C}"/>
          </ac:spMkLst>
        </pc:spChg>
        <pc:spChg chg="add">
          <ac:chgData name="Amy Smith" userId="S::a02093727@alabama.edu::086db341-8c18-46ae-a706-63888b1bb59b" providerId="AD" clId="Web-{90F56C41-58E2-5D23-3586-E086DD2F6E17}" dt="2024-07-31T17:28:10.005" v="170"/>
          <ac:spMkLst>
            <pc:docMk/>
            <pc:sldMk cId="581928790" sldId="280"/>
            <ac:spMk id="15" creationId="{137864B9-B373-DB9F-B5E7-F3009DBAC7F6}"/>
          </ac:spMkLst>
        </pc:spChg>
        <pc:spChg chg="add">
          <ac:chgData name="Amy Smith" userId="S::a02093727@alabama.edu::086db341-8c18-46ae-a706-63888b1bb59b" providerId="AD" clId="Web-{90F56C41-58E2-5D23-3586-E086DD2F6E17}" dt="2024-07-31T17:27:40.879" v="164"/>
          <ac:spMkLst>
            <pc:docMk/>
            <pc:sldMk cId="581928790" sldId="280"/>
            <ac:spMk id="16" creationId="{D2B78728-A580-49A7-84F9-6EF6F583ADE0}"/>
          </ac:spMkLst>
        </pc:spChg>
        <pc:spChg chg="add">
          <ac:chgData name="Amy Smith" userId="S::a02093727@alabama.edu::086db341-8c18-46ae-a706-63888b1bb59b" providerId="AD" clId="Web-{90F56C41-58E2-5D23-3586-E086DD2F6E17}" dt="2024-07-31T17:27:40.879" v="164"/>
          <ac:spMkLst>
            <pc:docMk/>
            <pc:sldMk cId="581928790" sldId="280"/>
            <ac:spMk id="18" creationId="{38FAA1A1-D861-433F-88FA-1E9D6FD31D11}"/>
          </ac:spMkLst>
        </pc:spChg>
        <pc:spChg chg="add">
          <ac:chgData name="Amy Smith" userId="S::a02093727@alabama.edu::086db341-8c18-46ae-a706-63888b1bb59b" providerId="AD" clId="Web-{90F56C41-58E2-5D23-3586-E086DD2F6E17}" dt="2024-07-31T17:28:10.020" v="171"/>
          <ac:spMkLst>
            <pc:docMk/>
            <pc:sldMk cId="581928790" sldId="280"/>
            <ac:spMk id="19" creationId="{BB30FD38-83C3-BC3A-871B-2274C252EF61}"/>
          </ac:spMkLst>
        </pc:spChg>
        <pc:spChg chg="add">
          <ac:chgData name="Amy Smith" userId="S::a02093727@alabama.edu::086db341-8c18-46ae-a706-63888b1bb59b" providerId="AD" clId="Web-{90F56C41-58E2-5D23-3586-E086DD2F6E17}" dt="2024-07-31T17:27:40.879" v="164"/>
          <ac:spMkLst>
            <pc:docMk/>
            <pc:sldMk cId="581928790" sldId="280"/>
            <ac:spMk id="20" creationId="{8D71EDA1-87BF-4D5D-AB79-F346FD19278A}"/>
          </ac:spMkLst>
        </pc:spChg>
        <pc:spChg chg="add">
          <ac:chgData name="Amy Smith" userId="S::a02093727@alabama.edu::086db341-8c18-46ae-a706-63888b1bb59b" providerId="AD" clId="Web-{90F56C41-58E2-5D23-3586-E086DD2F6E17}" dt="2024-07-31T17:28:10.020" v="172"/>
          <ac:spMkLst>
            <pc:docMk/>
            <pc:sldMk cId="581928790" sldId="280"/>
            <ac:spMk id="22" creationId="{AA0F69E3-EE2F-EE75-51BC-E5B367AA7284}"/>
          </ac:spMkLst>
        </pc:spChg>
        <pc:spChg chg="add">
          <ac:chgData name="Amy Smith" userId="S::a02093727@alabama.edu::086db341-8c18-46ae-a706-63888b1bb59b" providerId="AD" clId="Web-{90F56C41-58E2-5D23-3586-E086DD2F6E17}" dt="2024-07-31T17:28:33.334" v="173"/>
          <ac:spMkLst>
            <pc:docMk/>
            <pc:sldMk cId="581928790" sldId="280"/>
            <ac:spMk id="23" creationId="{B71D3A74-C20A-0313-1C20-E80F865F57A2}"/>
          </ac:spMkLst>
        </pc:spChg>
        <pc:cxnChg chg="add">
          <ac:chgData name="Amy Smith" userId="S::a02093727@alabama.edu::086db341-8c18-46ae-a706-63888b1bb59b" providerId="AD" clId="Web-{90F56C41-58E2-5D23-3586-E086DD2F6E17}" dt="2024-07-31T17:28:09.989" v="169"/>
          <ac:cxnSpMkLst>
            <pc:docMk/>
            <pc:sldMk cId="581928790" sldId="280"/>
            <ac:cxnSpMk id="11" creationId="{91A4D06A-1CA6-D1DD-71A5-155E11B1D6E6}"/>
          </ac:cxnSpMkLst>
        </pc:cxnChg>
      </pc:sldChg>
      <pc:sldChg chg="addSp modSp new del mod modClrScheme chgLayout">
        <pc:chgData name="Amy Smith" userId="S::a02093727@alabama.edu::086db341-8c18-46ae-a706-63888b1bb59b" providerId="AD" clId="Web-{90F56C41-58E2-5D23-3586-E086DD2F6E17}" dt="2024-07-31T17:28:58.584" v="177"/>
        <pc:sldMkLst>
          <pc:docMk/>
          <pc:sldMk cId="2249997301" sldId="280"/>
        </pc:sldMkLst>
        <pc:spChg chg="mod ord">
          <ac:chgData name="Amy Smith" userId="S::a02093727@alabama.edu::086db341-8c18-46ae-a706-63888b1bb59b" providerId="AD" clId="Web-{90F56C41-58E2-5D23-3586-E086DD2F6E17}" dt="2024-07-31T17:28:51.615" v="176"/>
          <ac:spMkLst>
            <pc:docMk/>
            <pc:sldMk cId="2249997301" sldId="280"/>
            <ac:spMk id="2" creationId="{1227FFAB-69C8-3B89-60C6-DDA4717EBFC3}"/>
          </ac:spMkLst>
        </pc:spChg>
        <pc:spChg chg="mod ord">
          <ac:chgData name="Amy Smith" userId="S::a02093727@alabama.edu::086db341-8c18-46ae-a706-63888b1bb59b" providerId="AD" clId="Web-{90F56C41-58E2-5D23-3586-E086DD2F6E17}" dt="2024-07-31T17:28:51.615" v="176"/>
          <ac:spMkLst>
            <pc:docMk/>
            <pc:sldMk cId="2249997301" sldId="280"/>
            <ac:spMk id="3" creationId="{34A98D22-F95A-763C-BB85-99B4AD239E71}"/>
          </ac:spMkLst>
        </pc:spChg>
        <pc:spChg chg="add mod ord">
          <ac:chgData name="Amy Smith" userId="S::a02093727@alabama.edu::086db341-8c18-46ae-a706-63888b1bb59b" providerId="AD" clId="Web-{90F56C41-58E2-5D23-3586-E086DD2F6E17}" dt="2024-07-31T17:28:51.615" v="176"/>
          <ac:spMkLst>
            <pc:docMk/>
            <pc:sldMk cId="2249997301" sldId="280"/>
            <ac:spMk id="4" creationId="{209A0EE3-D990-4D90-AFBD-F1D58B7C86A7}"/>
          </ac:spMkLst>
        </pc:spChg>
      </pc:sldChg>
      <pc:sldChg chg="addSp delSp modSp add del mod replId modClrScheme delDesignElem chgLayout">
        <pc:chgData name="Amy Smith" userId="S::a02093727@alabama.edu::086db341-8c18-46ae-a706-63888b1bb59b" providerId="AD" clId="Web-{90F56C41-58E2-5D23-3586-E086DD2F6E17}" dt="2024-07-31T17:26:21.345" v="159"/>
        <pc:sldMkLst>
          <pc:docMk/>
          <pc:sldMk cId="3327940749" sldId="280"/>
        </pc:sldMkLst>
        <pc:spChg chg="mod ord">
          <ac:chgData name="Amy Smith" userId="S::a02093727@alabama.edu::086db341-8c18-46ae-a706-63888b1bb59b" providerId="AD" clId="Web-{90F56C41-58E2-5D23-3586-E086DD2F6E17}" dt="2024-07-31T17:26:13.594" v="158"/>
          <ac:spMkLst>
            <pc:docMk/>
            <pc:sldMk cId="3327940749" sldId="280"/>
            <ac:spMk id="2" creationId="{F54AE8B6-A908-D3ED-5EE2-3057860D7A19}"/>
          </ac:spMkLst>
        </pc:spChg>
        <pc:spChg chg="add del mod ord">
          <ac:chgData name="Amy Smith" userId="S::a02093727@alabama.edu::086db341-8c18-46ae-a706-63888b1bb59b" providerId="AD" clId="Web-{90F56C41-58E2-5D23-3586-E086DD2F6E17}" dt="2024-07-31T17:26:13.594" v="158"/>
          <ac:spMkLst>
            <pc:docMk/>
            <pc:sldMk cId="3327940749" sldId="280"/>
            <ac:spMk id="3" creationId="{6C56EEEB-4199-9A57-1372-04F4C3C12385}"/>
          </ac:spMkLst>
        </pc:spChg>
        <pc:spChg chg="add del mod ord">
          <ac:chgData name="Amy Smith" userId="S::a02093727@alabama.edu::086db341-8c18-46ae-a706-63888b1bb59b" providerId="AD" clId="Web-{90F56C41-58E2-5D23-3586-E086DD2F6E17}" dt="2024-07-31T17:26:13.594" v="158"/>
          <ac:spMkLst>
            <pc:docMk/>
            <pc:sldMk cId="3327940749" sldId="280"/>
            <ac:spMk id="4" creationId="{47FC5F18-39AE-077C-828F-ACD7242614CC}"/>
          </ac:spMkLst>
        </pc:spChg>
        <pc:spChg chg="add del">
          <ac:chgData name="Amy Smith" userId="S::a02093727@alabama.edu::086db341-8c18-46ae-a706-63888b1bb59b" providerId="AD" clId="Web-{90F56C41-58E2-5D23-3586-E086DD2F6E17}" dt="2024-07-31T17:26:13.594" v="158"/>
          <ac:spMkLst>
            <pc:docMk/>
            <pc:sldMk cId="3327940749" sldId="280"/>
            <ac:spMk id="32" creationId="{56D63398-EEE4-4E6A-BEF3-E92924A2821E}"/>
          </ac:spMkLst>
        </pc:spChg>
        <pc:spChg chg="add del">
          <ac:chgData name="Amy Smith" userId="S::a02093727@alabama.edu::086db341-8c18-46ae-a706-63888b1bb59b" providerId="AD" clId="Web-{90F56C41-58E2-5D23-3586-E086DD2F6E17}" dt="2024-07-31T17:26:13.594" v="158"/>
          <ac:spMkLst>
            <pc:docMk/>
            <pc:sldMk cId="3327940749" sldId="280"/>
            <ac:spMk id="34" creationId="{5CEAD642-85CF-4750-8432-7C80C901F001}"/>
          </ac:spMkLst>
        </pc:spChg>
        <pc:spChg chg="add del">
          <ac:chgData name="Amy Smith" userId="S::a02093727@alabama.edu::086db341-8c18-46ae-a706-63888b1bb59b" providerId="AD" clId="Web-{90F56C41-58E2-5D23-3586-E086DD2F6E17}" dt="2024-07-31T17:26:13.594" v="158"/>
          <ac:spMkLst>
            <pc:docMk/>
            <pc:sldMk cId="3327940749" sldId="280"/>
            <ac:spMk id="36" creationId="{C6804B24-17AC-406D-9636-1332F5DF9AE7}"/>
          </ac:spMkLst>
        </pc:spChg>
        <pc:spChg chg="add del">
          <ac:chgData name="Amy Smith" userId="S::a02093727@alabama.edu::086db341-8c18-46ae-a706-63888b1bb59b" providerId="AD" clId="Web-{90F56C41-58E2-5D23-3586-E086DD2F6E17}" dt="2024-07-31T17:26:13.594" v="158"/>
          <ac:spMkLst>
            <pc:docMk/>
            <pc:sldMk cId="3327940749" sldId="280"/>
            <ac:spMk id="38" creationId="{730D8B3B-9B80-4025-B934-26DC7D7CD231}"/>
          </ac:spMkLst>
        </pc:spChg>
        <pc:spChg chg="add del">
          <ac:chgData name="Amy Smith" userId="S::a02093727@alabama.edu::086db341-8c18-46ae-a706-63888b1bb59b" providerId="AD" clId="Web-{90F56C41-58E2-5D23-3586-E086DD2F6E17}" dt="2024-07-31T17:26:13.594" v="158"/>
          <ac:spMkLst>
            <pc:docMk/>
            <pc:sldMk cId="3327940749" sldId="280"/>
            <ac:spMk id="40" creationId="{B5A1B09C-1565-46F8-B70F-621C5EB48A09}"/>
          </ac:spMkLst>
        </pc:spChg>
        <pc:spChg chg="add del">
          <ac:chgData name="Amy Smith" userId="S::a02093727@alabama.edu::086db341-8c18-46ae-a706-63888b1bb59b" providerId="AD" clId="Web-{90F56C41-58E2-5D23-3586-E086DD2F6E17}" dt="2024-07-31T17:26:13.594" v="158"/>
          <ac:spMkLst>
            <pc:docMk/>
            <pc:sldMk cId="3327940749" sldId="280"/>
            <ac:spMk id="42" creationId="{570DF94D-F28F-435E-AD56-C40FC99AFAA1}"/>
          </ac:spMkLst>
        </pc:spChg>
        <pc:spChg chg="add del">
          <ac:chgData name="Amy Smith" userId="S::a02093727@alabama.edu::086db341-8c18-46ae-a706-63888b1bb59b" providerId="AD" clId="Web-{90F56C41-58E2-5D23-3586-E086DD2F6E17}" dt="2024-07-31T17:26:13.594" v="158"/>
          <ac:spMkLst>
            <pc:docMk/>
            <pc:sldMk cId="3327940749" sldId="280"/>
            <ac:spMk id="44" creationId="{84F952EE-9AAE-4D81-BF98-35DF7133405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35B1F6-5F13-4223-8546-602CE3347F15}" type="doc">
      <dgm:prSet loTypeId="urn:microsoft.com/office/officeart/2005/8/layout/arrow6" loCatId="relationship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A758447-8723-4DFE-A428-D9833DFE4FA3}">
      <dgm:prSet/>
      <dgm:spPr/>
      <dgm:t>
        <a:bodyPr/>
        <a:lstStyle/>
        <a:p>
          <a:r>
            <a:rPr lang="en-US" dirty="0"/>
            <a:t>Student Printer</a:t>
          </a:r>
        </a:p>
      </dgm:t>
    </dgm:pt>
    <dgm:pt modelId="{F274B8F5-F4E9-4BD3-87F6-0C3E416EFFAF}" type="parTrans" cxnId="{74255E99-CFC0-49B5-BC3D-CB46DCC1911C}">
      <dgm:prSet/>
      <dgm:spPr/>
      <dgm:t>
        <a:bodyPr/>
        <a:lstStyle/>
        <a:p>
          <a:endParaRPr lang="en-US"/>
        </a:p>
      </dgm:t>
    </dgm:pt>
    <dgm:pt modelId="{CD1B4E5D-7AE9-4701-98BA-02A765654528}" type="sibTrans" cxnId="{74255E99-CFC0-49B5-BC3D-CB46DCC1911C}">
      <dgm:prSet/>
      <dgm:spPr/>
      <dgm:t>
        <a:bodyPr/>
        <a:lstStyle/>
        <a:p>
          <a:endParaRPr lang="en-US"/>
        </a:p>
      </dgm:t>
    </dgm:pt>
    <dgm:pt modelId="{BF40A447-35C5-4C66-BD9C-56D451B26E1D}">
      <dgm:prSet/>
      <dgm:spPr/>
      <dgm:t>
        <a:bodyPr/>
        <a:lstStyle/>
        <a:p>
          <a:r>
            <a:rPr lang="en-US" dirty="0"/>
            <a:t>Student Copier</a:t>
          </a:r>
        </a:p>
      </dgm:t>
    </dgm:pt>
    <dgm:pt modelId="{AB95C27E-7370-45E3-9CA0-6220616A6A3F}" type="parTrans" cxnId="{B12A48B7-1E1F-4E24-9592-32AF994B43BB}">
      <dgm:prSet/>
      <dgm:spPr/>
      <dgm:t>
        <a:bodyPr/>
        <a:lstStyle/>
        <a:p>
          <a:endParaRPr lang="en-US"/>
        </a:p>
      </dgm:t>
    </dgm:pt>
    <dgm:pt modelId="{C19570CA-BC53-4958-9C3F-69EA78A512EA}" type="sibTrans" cxnId="{B12A48B7-1E1F-4E24-9592-32AF994B43BB}">
      <dgm:prSet/>
      <dgm:spPr/>
      <dgm:t>
        <a:bodyPr/>
        <a:lstStyle/>
        <a:p>
          <a:endParaRPr lang="en-US"/>
        </a:p>
      </dgm:t>
    </dgm:pt>
    <dgm:pt modelId="{A276EEFD-506F-4202-A19F-42B74B3F7B6F}">
      <dgm:prSet/>
      <dgm:spPr/>
      <dgm:t>
        <a:bodyPr/>
        <a:lstStyle/>
        <a:p>
          <a:endParaRPr lang="en-US" dirty="0"/>
        </a:p>
      </dgm:t>
    </dgm:pt>
    <dgm:pt modelId="{DA00490C-057F-4A41-9590-32A48A031A27}" type="parTrans" cxnId="{1262C147-54EA-4759-902D-A66F669F1B51}">
      <dgm:prSet/>
      <dgm:spPr/>
      <dgm:t>
        <a:bodyPr/>
        <a:lstStyle/>
        <a:p>
          <a:endParaRPr lang="en-US"/>
        </a:p>
      </dgm:t>
    </dgm:pt>
    <dgm:pt modelId="{EC734FEB-4BF3-4586-873E-AEDAEAEFFE99}" type="sibTrans" cxnId="{1262C147-54EA-4759-902D-A66F669F1B51}">
      <dgm:prSet/>
      <dgm:spPr/>
      <dgm:t>
        <a:bodyPr/>
        <a:lstStyle/>
        <a:p>
          <a:endParaRPr lang="en-US"/>
        </a:p>
      </dgm:t>
    </dgm:pt>
    <dgm:pt modelId="{DA47D8E2-5EDB-4A92-B474-76FB7F9F4C17}" type="pres">
      <dgm:prSet presAssocID="{6035B1F6-5F13-4223-8546-602CE3347F15}" presName="compositeShape" presStyleCnt="0">
        <dgm:presLayoutVars>
          <dgm:chMax val="2"/>
          <dgm:dir/>
          <dgm:resizeHandles val="exact"/>
        </dgm:presLayoutVars>
      </dgm:prSet>
      <dgm:spPr/>
    </dgm:pt>
    <dgm:pt modelId="{79259997-4BC3-4E13-B102-0482A57B89C3}" type="pres">
      <dgm:prSet presAssocID="{6035B1F6-5F13-4223-8546-602CE3347F15}" presName="ribbon" presStyleLbl="node1" presStyleIdx="0" presStyleCnt="1" custLinFactNeighborX="15370" custLinFactNeighborY="-8191"/>
      <dgm:spPr>
        <a:solidFill>
          <a:schemeClr val="accent1"/>
        </a:solidFill>
      </dgm:spPr>
    </dgm:pt>
    <dgm:pt modelId="{9D172524-1CC0-4DE1-BE8E-F2E05FAE66C1}" type="pres">
      <dgm:prSet presAssocID="{6035B1F6-5F13-4223-8546-602CE3347F15}" presName="leftArrowText" presStyleLbl="node1" presStyleIdx="0" presStyleCnt="1" custLinFactX="71880" custLinFactNeighborX="100000" custLinFactNeighborY="35521">
        <dgm:presLayoutVars>
          <dgm:chMax val="0"/>
          <dgm:bulletEnabled val="1"/>
        </dgm:presLayoutVars>
      </dgm:prSet>
      <dgm:spPr/>
    </dgm:pt>
    <dgm:pt modelId="{7028D0E7-916A-4C5A-942D-05E697BD2395}" type="pres">
      <dgm:prSet presAssocID="{6035B1F6-5F13-4223-8546-602CE3347F15}" presName="rightArrowText" presStyleLbl="node1" presStyleIdx="0" presStyleCnt="1" custLinFactNeighborX="-63006" custLinFactNeighborY="-33431">
        <dgm:presLayoutVars>
          <dgm:chMax val="0"/>
          <dgm:bulletEnabled val="1"/>
        </dgm:presLayoutVars>
      </dgm:prSet>
      <dgm:spPr/>
    </dgm:pt>
  </dgm:ptLst>
  <dgm:cxnLst>
    <dgm:cxn modelId="{A973A213-4227-4D6D-8FDE-11711123A1FA}" type="presOf" srcId="{6035B1F6-5F13-4223-8546-602CE3347F15}" destId="{DA47D8E2-5EDB-4A92-B474-76FB7F9F4C17}" srcOrd="0" destOrd="0" presId="urn:microsoft.com/office/officeart/2005/8/layout/arrow6"/>
    <dgm:cxn modelId="{1262C147-54EA-4759-902D-A66F669F1B51}" srcId="{6035B1F6-5F13-4223-8546-602CE3347F15}" destId="{A276EEFD-506F-4202-A19F-42B74B3F7B6F}" srcOrd="2" destOrd="0" parTransId="{DA00490C-057F-4A41-9590-32A48A031A27}" sibTransId="{EC734FEB-4BF3-4586-873E-AEDAEAEFFE99}"/>
    <dgm:cxn modelId="{330DC04C-A4BB-4797-AC22-7FCD9818864C}" type="presOf" srcId="{BF40A447-35C5-4C66-BD9C-56D451B26E1D}" destId="{7028D0E7-916A-4C5A-942D-05E697BD2395}" srcOrd="0" destOrd="0" presId="urn:microsoft.com/office/officeart/2005/8/layout/arrow6"/>
    <dgm:cxn modelId="{74255E99-CFC0-49B5-BC3D-CB46DCC1911C}" srcId="{6035B1F6-5F13-4223-8546-602CE3347F15}" destId="{4A758447-8723-4DFE-A428-D9833DFE4FA3}" srcOrd="0" destOrd="0" parTransId="{F274B8F5-F4E9-4BD3-87F6-0C3E416EFFAF}" sibTransId="{CD1B4E5D-7AE9-4701-98BA-02A765654528}"/>
    <dgm:cxn modelId="{B12A48B7-1E1F-4E24-9592-32AF994B43BB}" srcId="{6035B1F6-5F13-4223-8546-602CE3347F15}" destId="{BF40A447-35C5-4C66-BD9C-56D451B26E1D}" srcOrd="1" destOrd="0" parTransId="{AB95C27E-7370-45E3-9CA0-6220616A6A3F}" sibTransId="{C19570CA-BC53-4958-9C3F-69EA78A512EA}"/>
    <dgm:cxn modelId="{0020E9C2-4CF6-43C7-AB57-A26690A751A3}" type="presOf" srcId="{4A758447-8723-4DFE-A428-D9833DFE4FA3}" destId="{9D172524-1CC0-4DE1-BE8E-F2E05FAE66C1}" srcOrd="0" destOrd="0" presId="urn:microsoft.com/office/officeart/2005/8/layout/arrow6"/>
    <dgm:cxn modelId="{08A18335-D1F8-4D53-805B-1AA454C24472}" type="presParOf" srcId="{DA47D8E2-5EDB-4A92-B474-76FB7F9F4C17}" destId="{79259997-4BC3-4E13-B102-0482A57B89C3}" srcOrd="0" destOrd="0" presId="urn:microsoft.com/office/officeart/2005/8/layout/arrow6"/>
    <dgm:cxn modelId="{A5D7F154-F8E3-4F7E-B814-5CF9BEFD01E3}" type="presParOf" srcId="{DA47D8E2-5EDB-4A92-B474-76FB7F9F4C17}" destId="{9D172524-1CC0-4DE1-BE8E-F2E05FAE66C1}" srcOrd="1" destOrd="0" presId="urn:microsoft.com/office/officeart/2005/8/layout/arrow6"/>
    <dgm:cxn modelId="{B57BA1B2-73FC-416D-A0A1-8933AB29EBB4}" type="presParOf" srcId="{DA47D8E2-5EDB-4A92-B474-76FB7F9F4C17}" destId="{7028D0E7-916A-4C5A-942D-05E697BD2395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59997-4BC3-4E13-B102-0482A57B89C3}">
      <dsp:nvSpPr>
        <dsp:cNvPr id="0" name=""/>
        <dsp:cNvSpPr/>
      </dsp:nvSpPr>
      <dsp:spPr>
        <a:xfrm>
          <a:off x="1438041" y="0"/>
          <a:ext cx="4556690" cy="1822676"/>
        </a:xfrm>
        <a:prstGeom prst="leftRightRibbon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D172524-1CC0-4DE1-BE8E-F2E05FAE66C1}">
      <dsp:nvSpPr>
        <dsp:cNvPr id="0" name=""/>
        <dsp:cNvSpPr/>
      </dsp:nvSpPr>
      <dsp:spPr>
        <a:xfrm>
          <a:off x="3869053" y="636210"/>
          <a:ext cx="1503707" cy="893111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88900" rIns="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Student Printer</a:t>
          </a:r>
        </a:p>
      </dsp:txBody>
      <dsp:txXfrm>
        <a:off x="3869053" y="636210"/>
        <a:ext cx="1503707" cy="893111"/>
      </dsp:txXfrm>
    </dsp:sp>
    <dsp:sp modelId="{7028D0E7-916A-4C5A-942D-05E697BD2395}">
      <dsp:nvSpPr>
        <dsp:cNvPr id="0" name=""/>
        <dsp:cNvSpPr/>
      </dsp:nvSpPr>
      <dsp:spPr>
        <a:xfrm>
          <a:off x="1896337" y="312020"/>
          <a:ext cx="1777109" cy="893111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88900" rIns="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Student Copier</a:t>
          </a:r>
        </a:p>
      </dsp:txBody>
      <dsp:txXfrm>
        <a:off x="1896337" y="312020"/>
        <a:ext cx="1777109" cy="893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243F9-D27C-3A75-9949-4D4F44EC0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D3A6B3-E9CB-49D7-2C07-BB6887352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285D5-C054-64DE-4AD1-1E6292A0E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A584-1569-4A3C-8F9F-1C31397EFC86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A08AE-0D19-8C32-455D-A56EC3457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9705A-E296-7DAB-7FE1-8CA3BF509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14F2A-5B74-42E9-995B-69696060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63C2B-9C17-4EBA-DDE8-253D3A127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E3BEEE-5111-B915-189D-FBC37B1B0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1985D-C9A4-C9C9-508C-58DA5F90D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A584-1569-4A3C-8F9F-1C31397EFC86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E16A5-5861-F37D-73C0-29923D7B2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32804-06AC-1CFD-509F-4AB6CFE0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14F2A-5B74-42E9-995B-69696060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0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89448F-B4E2-07EA-C756-2310755B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F76EC-F6BD-A50B-4C1D-A9CC3778D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1BB07-B359-4F31-D743-59B6641E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A584-1569-4A3C-8F9F-1C31397EFC86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4E2D5-3F2C-A218-A2D6-2BA1108C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7841D-B3CF-61CA-5C69-552D35CD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14F2A-5B74-42E9-995B-69696060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E6771-1926-B24A-4532-F7D182DF9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2F211-73B8-0B56-8657-B2944578C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3F2A8-C759-3F3B-347B-C89525A16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A584-1569-4A3C-8F9F-1C31397EFC86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A5B0D-514A-D982-181A-8FD87E19D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229B2-CA24-FCC4-CFE0-796B4CBB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14F2A-5B74-42E9-995B-69696060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6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C7CE3-EDCD-7B93-BA57-6A2DFA31B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74A79-5EC9-911C-914A-C87D5FBCF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02229-30CF-2C32-321A-49A64853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A584-1569-4A3C-8F9F-1C31397EFC86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703BD-3F58-8F25-AAF9-51F01650E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83673-BCF8-F787-1211-71471719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14F2A-5B74-42E9-995B-69696060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9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2FFC1-F936-8248-2E9B-B68726B8F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5C27E-7B2B-E59D-9A42-D44DF673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F3C5A-F7E7-4148-6A1A-A9F73273A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AFB92A-D84D-68BE-7440-0225A4A5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A584-1569-4A3C-8F9F-1C31397EFC86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5FA042-9F20-C183-BE3E-C595B689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4653B-25C5-B0C7-9A63-679C7822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14F2A-5B74-42E9-995B-69696060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34B1C-B7C3-6B4D-6BE8-FC7FA3C7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FB11F-AD4D-5ACA-AC53-B37EE7F85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720EC5-3254-F705-9C24-3C7FEDC5C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FDE60B-FF4E-3E43-5C3E-A590B30068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0215A3-C45E-F946-E55A-31B6C2ADAA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58EC4A-9E13-7D81-CAFB-59625A3F9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A584-1569-4A3C-8F9F-1C31397EFC86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97076B-5AFD-8A8D-01A4-6BA67B566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D5711F-0722-F717-853D-AE53BF284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14F2A-5B74-42E9-995B-69696060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7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159C0-DAAD-A9D6-E981-25F96B14D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0DA482-063D-F9FA-F112-BF8669D7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A584-1569-4A3C-8F9F-1C31397EFC86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CA81E-5AA2-200C-03F1-BA877E2DB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692D4-02AE-BA2C-C5D7-8900426F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14F2A-5B74-42E9-995B-69696060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1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D13275-C4E1-9760-FBF5-47E3723F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A584-1569-4A3C-8F9F-1C31397EFC86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12E387-D286-B57F-3DD5-28752A93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3988D-EC88-2DDF-A223-D82217F6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14F2A-5B74-42E9-995B-69696060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F767-143C-CBB8-BDC1-8BA9D0C2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64CC9-D6C0-2495-7EE0-2DD1B702F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D55F3-C97B-7CE1-2945-9DA91CAE6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129FA-4F72-2D69-86A0-8B90DB14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A584-1569-4A3C-8F9F-1C31397EFC86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C11A5-EFC0-ED21-1D24-48C4441A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196CF-8255-8954-C9C5-04D5C164F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14F2A-5B74-42E9-995B-69696060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BF57D-974F-EBE0-9311-7F29C8949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4082D-EB33-09B7-F03F-ED44E676A2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DBE72-71C5-6164-0160-A66414476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A42C4-E469-D855-2805-319739107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A584-1569-4A3C-8F9F-1C31397EFC86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BEFBD-F55B-8D36-3FB4-433A102A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5FC5CB-CA04-EADF-ECBC-B7586B3E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14F2A-5B74-42E9-995B-69696060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7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F82334-10AE-9167-3D5D-5BE3FBB59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85A02-7B66-1700-9E95-C5B11C906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98DD3-D395-27D6-9E54-F8970F8873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E4A584-1569-4A3C-8F9F-1C31397EFC86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767EF-97C9-90FB-01CB-5D549C26B4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FD01B-72F2-45B2-B15E-64C3E63F2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414F2A-5B74-42E9-995B-69696060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2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Library@trenholmstate.edu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1D1307-3830-223A-CDD6-D44E1FBA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2567" y="818984"/>
            <a:ext cx="6714699" cy="3178689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Welcome to the 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Trenholm Library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3DED-87A5-702B-FBD2-86B3FD572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818984"/>
            <a:ext cx="7199339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Trenholm Library </a:t>
            </a:r>
            <a:b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4800" b="1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nd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Floor</a:t>
            </a:r>
            <a:b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E25C9807-0983-964C-B177-0CEF57758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0" b="5920"/>
          <a:stretch/>
        </p:blipFill>
        <p:spPr>
          <a:xfrm>
            <a:off x="382555" y="373225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4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om with computers and chairs&#10;&#10;Description automatically generated">
            <a:extLst>
              <a:ext uri="{FF2B5EF4-FFF2-40B4-BE49-F238E27FC236}">
                <a16:creationId xmlns:a16="http://schemas.microsoft.com/office/drawing/2014/main" id="{1034B41D-4D5B-E3C5-6E63-8C0C737C3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30" b="646"/>
          <a:stretch/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4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nference room with a table and chairs&#10;&#10;Description automatically generated">
            <a:extLst>
              <a:ext uri="{FF2B5EF4-FFF2-40B4-BE49-F238E27FC236}">
                <a16:creationId xmlns:a16="http://schemas.microsoft.com/office/drawing/2014/main" id="{166CD6D6-E179-9512-7AF8-2DC5A9A11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8" b="10651"/>
          <a:stretch/>
        </p:blipFill>
        <p:spPr>
          <a:xfrm>
            <a:off x="456817" y="730765"/>
            <a:ext cx="11277600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167D01-7733-11B7-0CC9-9785A6B6E8C6}"/>
              </a:ext>
            </a:extLst>
          </p:cNvPr>
          <p:cNvSpPr txBox="1"/>
          <p:nvPr/>
        </p:nvSpPr>
        <p:spPr>
          <a:xfrm>
            <a:off x="3865600" y="30498"/>
            <a:ext cx="4460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Conference Room</a:t>
            </a:r>
          </a:p>
        </p:txBody>
      </p:sp>
    </p:spTree>
    <p:extLst>
      <p:ext uri="{BB962C8B-B14F-4D97-AF65-F5344CB8AC3E}">
        <p14:creationId xmlns:p14="http://schemas.microsoft.com/office/powerpoint/2010/main" val="188482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om with a desk and computer&#10;&#10;Description automatically generated">
            <a:extLst>
              <a:ext uri="{FF2B5EF4-FFF2-40B4-BE49-F238E27FC236}">
                <a16:creationId xmlns:a16="http://schemas.microsoft.com/office/drawing/2014/main" id="{426A5E7F-1775-5C78-D01F-B225270C2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88" y="139745"/>
            <a:ext cx="7924800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5C37C1-A795-9A19-0D20-E23C602B3312}"/>
              </a:ext>
            </a:extLst>
          </p:cNvPr>
          <p:cNvSpPr txBox="1"/>
          <p:nvPr/>
        </p:nvSpPr>
        <p:spPr>
          <a:xfrm>
            <a:off x="4554136" y="6173313"/>
            <a:ext cx="5047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Two </a:t>
            </a:r>
            <a:r>
              <a:rPr lang="en-US" sz="4000" b="1">
                <a:solidFill>
                  <a:schemeClr val="bg1"/>
                </a:solidFill>
              </a:rPr>
              <a:t>Study Rooms 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20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6D63398-EEE4-4E6A-BEF3-E92924A28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23" y="0"/>
            <a:ext cx="12226755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804B24-17AC-406D-9636-1332F5DF9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03156" y="-2460574"/>
            <a:ext cx="6859919" cy="1177723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23" y="-864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8000"/>
                </a:schemeClr>
              </a:gs>
              <a:gs pos="99000">
                <a:srgbClr val="000000">
                  <a:alpha val="46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626703">
            <a:off x="1164940" y="1025588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0DF94D-F28F-435E-AD56-C40FC99AF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2409782"/>
            <a:ext cx="12221732" cy="444325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1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F952EE-9AAE-4D81-BF98-35DF71334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942096" y="-2872097"/>
            <a:ext cx="6407535" cy="12151737"/>
          </a:xfrm>
          <a:prstGeom prst="rect">
            <a:avLst/>
          </a:prstGeom>
          <a:gradFill>
            <a:gsLst>
              <a:gs pos="1000">
                <a:srgbClr val="000000">
                  <a:alpha val="33000"/>
                </a:srgb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F71529-40C5-8F1B-D84A-6DAFB78A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454" y="3006586"/>
            <a:ext cx="7284935" cy="2732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Library Computer Lab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40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nd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Floor, Room 212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86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om with computers and tables&#10;&#10;Description automatically generated">
            <a:extLst>
              <a:ext uri="{FF2B5EF4-FFF2-40B4-BE49-F238E27FC236}">
                <a16:creationId xmlns:a16="http://schemas.microsoft.com/office/drawing/2014/main" id="{6C07D646-B46B-0FE5-1C7C-328C3103D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0" b="701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8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om with computers on tables&#10;&#10;Description automatically generated">
            <a:extLst>
              <a:ext uri="{FF2B5EF4-FFF2-40B4-BE49-F238E27FC236}">
                <a16:creationId xmlns:a16="http://schemas.microsoft.com/office/drawing/2014/main" id="{01B5C50D-8117-E950-38A7-D0DA2A7FC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1" b="444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6D63398-EEE4-4E6A-BEF3-E92924A28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23" y="0"/>
            <a:ext cx="12226755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6804B24-17AC-406D-9636-1332F5DF9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03156" y="-2460574"/>
            <a:ext cx="6859919" cy="1177723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23" y="-864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8000"/>
                </a:schemeClr>
              </a:gs>
              <a:gs pos="99000">
                <a:srgbClr val="000000">
                  <a:alpha val="46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626703">
            <a:off x="1164940" y="1025588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0DF94D-F28F-435E-AD56-C40FC99AF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2409782"/>
            <a:ext cx="12221732" cy="444325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1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4F952EE-9AAE-4D81-BF98-35DF71334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942096" y="-2872097"/>
            <a:ext cx="6407535" cy="12151737"/>
          </a:xfrm>
          <a:prstGeom prst="rect">
            <a:avLst/>
          </a:prstGeom>
          <a:gradFill>
            <a:gsLst>
              <a:gs pos="1000">
                <a:srgbClr val="000000">
                  <a:alpha val="33000"/>
                </a:srgb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AE8B6-A908-D3ED-5EE2-3057860D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454" y="3006586"/>
            <a:ext cx="7284935" cy="2732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Quiet Study Room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40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rd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Floor, Room 314</a:t>
            </a:r>
          </a:p>
        </p:txBody>
      </p:sp>
    </p:spTree>
    <p:extLst>
      <p:ext uri="{BB962C8B-B14F-4D97-AF65-F5344CB8AC3E}">
        <p14:creationId xmlns:p14="http://schemas.microsoft.com/office/powerpoint/2010/main" val="408897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om with cubicles and desks&#10;&#10;Description automatically generated">
            <a:extLst>
              <a:ext uri="{FF2B5EF4-FFF2-40B4-BE49-F238E27FC236}">
                <a16:creationId xmlns:a16="http://schemas.microsoft.com/office/drawing/2014/main" id="{30F9B4EF-C1CD-3211-6269-1CABFE2CC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 b="2127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3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4E8E0-C799-FBFC-BDEF-B835A081C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Trenholm Library 1</a:t>
            </a:r>
            <a:r>
              <a:rPr lang="en-US" sz="4800" kern="1200" baseline="30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</a:t>
            </a: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Floor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om with chairs and desks&#10;&#10;Description automatically generated">
            <a:extLst>
              <a:ext uri="{FF2B5EF4-FFF2-40B4-BE49-F238E27FC236}">
                <a16:creationId xmlns:a16="http://schemas.microsoft.com/office/drawing/2014/main" id="{000C9D58-CA29-3726-6FA5-B9783452A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4"/>
          <a:stretch/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DDA18C0A-43C9-0DEB-EDE7-972C23D1F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56"/>
          <a:stretch/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B42624-1456-F3A6-DF74-456650F0A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Trenholm Library Locations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F7D94-EE76-0C0E-A7F5-AC86F4798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66345"/>
            <a:ext cx="5097780" cy="39106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b="1" u="sng" dirty="0">
                <a:solidFill>
                  <a:srgbClr val="FFFFFF"/>
                </a:solidFill>
              </a:rPr>
              <a:t>Trenholm Campus</a:t>
            </a:r>
            <a:endParaRPr lang="en-US" dirty="0"/>
          </a:p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Library Tower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3086 Mobile Highway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Montgomery, AL 36104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334-420-4456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CB3DD-196D-FC3D-79AF-CFA962B4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266345"/>
            <a:ext cx="5097780" cy="39106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b="1" u="sng" dirty="0">
                <a:solidFill>
                  <a:srgbClr val="FFFFFF"/>
                </a:solidFill>
              </a:rPr>
              <a:t>Patterson Site</a:t>
            </a:r>
            <a:endParaRPr lang="en-US" dirty="0"/>
          </a:p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Building E, Room 119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3920 Troy Highway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Montgomery, AL 36116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334-420-4357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3DC41E-13F4-9CF5-3F74-6AE3D51A7E0C}"/>
              </a:ext>
            </a:extLst>
          </p:cNvPr>
          <p:cNvSpPr txBox="1"/>
          <p:nvPr/>
        </p:nvSpPr>
        <p:spPr>
          <a:xfrm>
            <a:off x="3778249" y="5196416"/>
            <a:ext cx="5376333" cy="10310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bg2">
                    <a:lumMod val="10000"/>
                    <a:lumOff val="9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Library@trenholmstate.edu</a:t>
            </a:r>
            <a:endParaRPr lang="en-US" sz="2800">
              <a:solidFill>
                <a:schemeClr val="bg2">
                  <a:lumMod val="10000"/>
                  <a:lumOff val="9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800" dirty="0">
                <a:ea typeface="+mn-lt"/>
                <a:cs typeface="+mn-lt"/>
              </a:rPr>
              <a:t>https://library.trenholmstate.edu/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10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glass doors of a building&#10;&#10;Description automatically generated">
            <a:extLst>
              <a:ext uri="{FF2B5EF4-FFF2-40B4-BE49-F238E27FC236}">
                <a16:creationId xmlns:a16="http://schemas.microsoft.com/office/drawing/2014/main" id="{E5954A38-5D8D-2659-286A-877B0A6B8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t="5519" b="20909"/>
          <a:stretch/>
        </p:blipFill>
        <p:spPr>
          <a:xfrm>
            <a:off x="965810" y="457200"/>
            <a:ext cx="1026037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2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reception desk in a building&#10;&#10;Description automatically generated">
            <a:extLst>
              <a:ext uri="{FF2B5EF4-FFF2-40B4-BE49-F238E27FC236}">
                <a16:creationId xmlns:a16="http://schemas.microsoft.com/office/drawing/2014/main" id="{EB907A0E-FB5D-96DC-4BD7-E7F43D86E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0" b="1893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4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om with chairs and tables&#10;&#10;Description automatically generated">
            <a:extLst>
              <a:ext uri="{FF2B5EF4-FFF2-40B4-BE49-F238E27FC236}">
                <a16:creationId xmlns:a16="http://schemas.microsoft.com/office/drawing/2014/main" id="{FC56E03E-DE38-D788-B29B-9B16140C9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4" b="66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om with tables and chairs&#10;&#10;Description automatically generated">
            <a:extLst>
              <a:ext uri="{FF2B5EF4-FFF2-40B4-BE49-F238E27FC236}">
                <a16:creationId xmlns:a16="http://schemas.microsoft.com/office/drawing/2014/main" id="{0D761A24-34EE-074C-4179-5B0DA772F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r="-2" b="1411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8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een screen in a room&#10;&#10;Description automatically generated">
            <a:extLst>
              <a:ext uri="{FF2B5EF4-FFF2-40B4-BE49-F238E27FC236}">
                <a16:creationId xmlns:a16="http://schemas.microsoft.com/office/drawing/2014/main" id="{D689CAAA-7A76-627C-8036-454105345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19157" r="17569"/>
          <a:stretch/>
        </p:blipFill>
        <p:spPr>
          <a:xfrm>
            <a:off x="1831476" y="86474"/>
            <a:ext cx="8528281" cy="668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rinter and a machine&#10;&#10;Description automatically generated with medium confidence">
            <a:extLst>
              <a:ext uri="{FF2B5EF4-FFF2-40B4-BE49-F238E27FC236}">
                <a16:creationId xmlns:a16="http://schemas.microsoft.com/office/drawing/2014/main" id="{A921E6E9-C67A-28BD-C6B8-42E185EDBA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587"/>
          <a:stretch/>
        </p:blipFill>
        <p:spPr>
          <a:xfrm>
            <a:off x="181899" y="182880"/>
            <a:ext cx="5915025" cy="6499784"/>
          </a:xfrm>
          <a:prstGeom prst="rect">
            <a:avLst/>
          </a:prstGeom>
        </p:spPr>
      </p:pic>
      <p:pic>
        <p:nvPicPr>
          <p:cNvPr id="7" name="Content Placeholder 6" descr="A white printer in a library&#10;&#10;Description automatically generated">
            <a:extLst>
              <a:ext uri="{FF2B5EF4-FFF2-40B4-BE49-F238E27FC236}">
                <a16:creationId xmlns:a16="http://schemas.microsoft.com/office/drawing/2014/main" id="{0930559A-54A9-7E0E-BEC3-1C929FDA93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587"/>
          <a:stretch/>
        </p:blipFill>
        <p:spPr>
          <a:xfrm>
            <a:off x="6095156" y="182880"/>
            <a:ext cx="5915025" cy="6499784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C655351-9F4C-3C05-B352-44BEAD4E53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8763072"/>
              </p:ext>
            </p:extLst>
          </p:nvPr>
        </p:nvGraphicFramePr>
        <p:xfrm>
          <a:off x="2216216" y="4036318"/>
          <a:ext cx="6032046" cy="1822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1098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459A2-1AFA-91E6-AFA2-6AA9CDBBF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2" y="921715"/>
            <a:ext cx="5163022" cy="26359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Charging Station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room with a white column and a blue chair&#10;&#10;Description automatically generated">
            <a:extLst>
              <a:ext uri="{FF2B5EF4-FFF2-40B4-BE49-F238E27FC236}">
                <a16:creationId xmlns:a16="http://schemas.microsoft.com/office/drawing/2014/main" id="{9C6A6C40-DAA3-C5B7-0B6A-9BEE637CF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2" b="30274"/>
          <a:stretch/>
        </p:blipFill>
        <p:spPr>
          <a:xfrm>
            <a:off x="6573907" y="1201502"/>
            <a:ext cx="5163022" cy="4076997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47</Words>
  <Application>Microsoft Office PowerPoint</Application>
  <PresentationFormat>Widescreen</PresentationFormat>
  <Paragraphs>10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Welcome to the  Trenholm Library</vt:lpstr>
      <vt:lpstr>Trenholm Library 1st Floor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Charging Station</vt:lpstr>
      <vt:lpstr>Trenholm Library  2nd Floor </vt:lpstr>
      <vt:lpstr>PowerPoint Presentation</vt:lpstr>
      <vt:lpstr>PowerPoint Presentation</vt:lpstr>
      <vt:lpstr>PowerPoint Presentation</vt:lpstr>
      <vt:lpstr>PowerPoint Presentation</vt:lpstr>
      <vt:lpstr>Library Computer Lab  2nd Floor, Room 212 </vt:lpstr>
      <vt:lpstr>PowerPoint Presentation</vt:lpstr>
      <vt:lpstr>PowerPoint Presentation</vt:lpstr>
      <vt:lpstr>Quiet Study Room 3rd Floor, Room 314</vt:lpstr>
      <vt:lpstr>PowerPoint Presentation</vt:lpstr>
      <vt:lpstr>PowerPoint Presentation</vt:lpstr>
      <vt:lpstr>PowerPoint Presentation</vt:lpstr>
      <vt:lpstr>Trenholm Library Locations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 Trenholm Library</dc:title>
  <dc:creator>Amy Smith</dc:creator>
  <cp:lastModifiedBy>Amy Smith</cp:lastModifiedBy>
  <cp:revision>80</cp:revision>
  <dcterms:created xsi:type="dcterms:W3CDTF">2024-07-24T21:01:51Z</dcterms:created>
  <dcterms:modified xsi:type="dcterms:W3CDTF">2024-07-31T17:34:35Z</dcterms:modified>
</cp:coreProperties>
</file>